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44"/>
  </p:notesMasterIdLst>
  <p:sldIdLst>
    <p:sldId id="312" r:id="rId3"/>
    <p:sldId id="320" r:id="rId4"/>
    <p:sldId id="301" r:id="rId5"/>
    <p:sldId id="343" r:id="rId6"/>
    <p:sldId id="313" r:id="rId7"/>
    <p:sldId id="324" r:id="rId8"/>
    <p:sldId id="342" r:id="rId9"/>
    <p:sldId id="347" r:id="rId10"/>
    <p:sldId id="344" r:id="rId11"/>
    <p:sldId id="325" r:id="rId12"/>
    <p:sldId id="345" r:id="rId13"/>
    <p:sldId id="323" r:id="rId14"/>
    <p:sldId id="321" r:id="rId15"/>
    <p:sldId id="326" r:id="rId16"/>
    <p:sldId id="346" r:id="rId17"/>
    <p:sldId id="322" r:id="rId18"/>
    <p:sldId id="315" r:id="rId19"/>
    <p:sldId id="328" r:id="rId20"/>
    <p:sldId id="352" r:id="rId21"/>
    <p:sldId id="316" r:id="rId22"/>
    <p:sldId id="329" r:id="rId23"/>
    <p:sldId id="337" r:id="rId24"/>
    <p:sldId id="338" r:id="rId25"/>
    <p:sldId id="351" r:id="rId26"/>
    <p:sldId id="317" r:id="rId27"/>
    <p:sldId id="334" r:id="rId28"/>
    <p:sldId id="335" r:id="rId29"/>
    <p:sldId id="339" r:id="rId30"/>
    <p:sldId id="340" r:id="rId31"/>
    <p:sldId id="336" r:id="rId32"/>
    <p:sldId id="341" r:id="rId33"/>
    <p:sldId id="350" r:id="rId34"/>
    <p:sldId id="327" r:id="rId35"/>
    <p:sldId id="330" r:id="rId36"/>
    <p:sldId id="331" r:id="rId37"/>
    <p:sldId id="332" r:id="rId38"/>
    <p:sldId id="348" r:id="rId39"/>
    <p:sldId id="262" r:id="rId40"/>
    <p:sldId id="314" r:id="rId41"/>
    <p:sldId id="349" r:id="rId42"/>
    <p:sldId id="333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envenue" id="{E75E278A-FF0E-49A4-B170-79828D63BBAD}">
          <p14:sldIdLst>
            <p14:sldId id="312"/>
          </p14:sldIdLst>
        </p14:section>
        <p14:section name="Créer, impressionner, collaborer" id="{B9B51309-D148-4332-87C2-07BE32FBCA3B}">
          <p14:sldIdLst>
            <p14:sldId id="320"/>
            <p14:sldId id="301"/>
            <p14:sldId id="343"/>
            <p14:sldId id="313"/>
            <p14:sldId id="324"/>
            <p14:sldId id="342"/>
            <p14:sldId id="347"/>
            <p14:sldId id="344"/>
            <p14:sldId id="325"/>
            <p14:sldId id="345"/>
            <p14:sldId id="323"/>
            <p14:sldId id="321"/>
            <p14:sldId id="326"/>
            <p14:sldId id="346"/>
            <p14:sldId id="322"/>
            <p14:sldId id="315"/>
            <p14:sldId id="328"/>
            <p14:sldId id="352"/>
            <p14:sldId id="316"/>
            <p14:sldId id="329"/>
            <p14:sldId id="337"/>
            <p14:sldId id="338"/>
            <p14:sldId id="351"/>
            <p14:sldId id="317"/>
            <p14:sldId id="334"/>
            <p14:sldId id="335"/>
            <p14:sldId id="339"/>
            <p14:sldId id="340"/>
            <p14:sldId id="336"/>
            <p14:sldId id="341"/>
            <p14:sldId id="350"/>
            <p14:sldId id="327"/>
            <p14:sldId id="330"/>
            <p14:sldId id="331"/>
            <p14:sldId id="332"/>
            <p14:sldId id="348"/>
            <p14:sldId id="262"/>
            <p14:sldId id="314"/>
            <p14:sldId id="349"/>
            <p14:sldId id="333"/>
          </p14:sldIdLst>
        </p14:section>
        <p14:section name="Plus d’infos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eur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87B6E0"/>
    <a:srgbClr val="0563C1"/>
    <a:srgbClr val="00A3D4"/>
    <a:srgbClr val="C8B463"/>
    <a:srgbClr val="6D9F94"/>
    <a:srgbClr val="7D9E79"/>
    <a:srgbClr val="2B2B2B"/>
    <a:srgbClr val="A4A9A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6" autoAdjust="0"/>
    <p:restoredTop sz="94280" autoAdjust="0"/>
  </p:normalViewPr>
  <p:slideViewPr>
    <p:cSldViewPr snapToGrid="0">
      <p:cViewPr varScale="1">
        <p:scale>
          <a:sx n="114" d="100"/>
          <a:sy n="114" d="100"/>
        </p:scale>
        <p:origin x="35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CCDAEF-CACA-4705-BF8C-D8103150AC06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</dgm:pt>
    <dgm:pt modelId="{7F7F616E-BCB4-4F73-88CB-944B49DFCB42}">
      <dgm:prSet phldrT="[Texte]" custT="1"/>
      <dgm:spPr/>
      <dgm:t>
        <a:bodyPr/>
        <a:lstStyle/>
        <a:p>
          <a:r>
            <a:rPr lang="fr-FR" sz="2400" dirty="0" err="1"/>
            <a:t>Navigationnel</a:t>
          </a:r>
          <a:endParaRPr lang="fr-FR" sz="2400" dirty="0"/>
        </a:p>
        <a:p>
          <a:r>
            <a:rPr lang="fr-FR" sz="1600" dirty="0"/>
            <a:t>L’intention est d’atteindre un site en particulier.</a:t>
          </a:r>
        </a:p>
        <a:p>
          <a:endParaRPr lang="fr-FR" sz="1600" dirty="0"/>
        </a:p>
        <a:p>
          <a:r>
            <a:rPr lang="fr-FR" sz="1600" dirty="0"/>
            <a:t>___</a:t>
          </a:r>
        </a:p>
        <a:p>
          <a:r>
            <a:rPr lang="fr-FR" sz="1600" dirty="0"/>
            <a:t>Facebook</a:t>
          </a:r>
        </a:p>
        <a:p>
          <a:r>
            <a:rPr lang="fr-FR" sz="1600" dirty="0"/>
            <a:t>Site des impôts</a:t>
          </a:r>
        </a:p>
      </dgm:t>
    </dgm:pt>
    <dgm:pt modelId="{1CBEDE88-399E-45B0-9769-66F75F5F90BC}" type="parTrans" cxnId="{74C8F20F-159C-4DFB-8C73-5F1072A21C94}">
      <dgm:prSet/>
      <dgm:spPr/>
      <dgm:t>
        <a:bodyPr/>
        <a:lstStyle/>
        <a:p>
          <a:endParaRPr lang="fr-FR"/>
        </a:p>
      </dgm:t>
    </dgm:pt>
    <dgm:pt modelId="{0344F93E-79A6-441B-B6CF-3FA65FAE767C}" type="sibTrans" cxnId="{74C8F20F-159C-4DFB-8C73-5F1072A21C94}">
      <dgm:prSet/>
      <dgm:spPr/>
      <dgm:t>
        <a:bodyPr/>
        <a:lstStyle/>
        <a:p>
          <a:endParaRPr lang="fr-FR"/>
        </a:p>
      </dgm:t>
    </dgm:pt>
    <dgm:pt modelId="{1E17B9C0-8270-4E0B-A9B0-1AA50D14A51B}">
      <dgm:prSet phldrT="[Texte]" custT="1"/>
      <dgm:spPr>
        <a:solidFill>
          <a:schemeClr val="accent2"/>
        </a:solidFill>
      </dgm:spPr>
      <dgm:t>
        <a:bodyPr/>
        <a:lstStyle/>
        <a:p>
          <a:r>
            <a:rPr lang="fr-FR" sz="2400" dirty="0"/>
            <a:t>Informationnel</a:t>
          </a:r>
        </a:p>
        <a:p>
          <a:r>
            <a:rPr lang="fr-FR" sz="1600" dirty="0"/>
            <a:t>L’intention est de récolter de l’information sur un ou plusieurs sites</a:t>
          </a:r>
        </a:p>
        <a:p>
          <a:endParaRPr lang="fr-FR" sz="1600" dirty="0"/>
        </a:p>
        <a:p>
          <a:r>
            <a:rPr lang="fr-FR" sz="1600" dirty="0"/>
            <a:t>___</a:t>
          </a:r>
        </a:p>
        <a:p>
          <a:r>
            <a:rPr lang="fr-FR" sz="1600" dirty="0"/>
            <a:t>Signes de grossesse</a:t>
          </a:r>
        </a:p>
        <a:p>
          <a:r>
            <a:rPr lang="fr-FR" sz="1600" dirty="0"/>
            <a:t>Comparatif TV LCD</a:t>
          </a:r>
        </a:p>
      </dgm:t>
    </dgm:pt>
    <dgm:pt modelId="{45056E2B-0A3F-469C-ACDE-187A47FA0CBD}" type="parTrans" cxnId="{E3461C43-11E8-48C9-8C00-914AF97A44D7}">
      <dgm:prSet/>
      <dgm:spPr/>
      <dgm:t>
        <a:bodyPr/>
        <a:lstStyle/>
        <a:p>
          <a:endParaRPr lang="fr-FR"/>
        </a:p>
      </dgm:t>
    </dgm:pt>
    <dgm:pt modelId="{55069D62-7720-4E6E-8F44-1AB61427070D}" type="sibTrans" cxnId="{E3461C43-11E8-48C9-8C00-914AF97A44D7}">
      <dgm:prSet/>
      <dgm:spPr/>
      <dgm:t>
        <a:bodyPr/>
        <a:lstStyle/>
        <a:p>
          <a:endParaRPr lang="fr-FR"/>
        </a:p>
      </dgm:t>
    </dgm:pt>
    <dgm:pt modelId="{607ED77C-C6B8-4019-83B7-CF445AFE0A94}">
      <dgm:prSet phldrT="[Texte]" custT="1"/>
      <dgm:spPr>
        <a:solidFill>
          <a:srgbClr val="FF0000"/>
        </a:solidFill>
      </dgm:spPr>
      <dgm:t>
        <a:bodyPr/>
        <a:lstStyle/>
        <a:p>
          <a:r>
            <a:rPr lang="fr-FR" sz="2400" dirty="0"/>
            <a:t>Transactionnel</a:t>
          </a:r>
        </a:p>
        <a:p>
          <a:r>
            <a:rPr lang="fr-FR" sz="1600" dirty="0"/>
            <a:t>L’intention est de passer à l’action : Achat, inscription, …</a:t>
          </a:r>
        </a:p>
        <a:p>
          <a:endParaRPr lang="fr-FR" sz="1600" dirty="0"/>
        </a:p>
        <a:p>
          <a:r>
            <a:rPr lang="fr-FR" sz="1600" dirty="0"/>
            <a:t>___</a:t>
          </a:r>
        </a:p>
        <a:p>
          <a:r>
            <a:rPr lang="fr-FR" sz="1600" dirty="0"/>
            <a:t>Devis fenêtre</a:t>
          </a:r>
        </a:p>
        <a:p>
          <a:r>
            <a:rPr lang="fr-FR" sz="1600" dirty="0"/>
            <a:t>Logitech M500</a:t>
          </a:r>
        </a:p>
        <a:p>
          <a:r>
            <a:rPr lang="fr-FR" sz="1600" dirty="0"/>
            <a:t>Ordinateur pas cher</a:t>
          </a:r>
        </a:p>
      </dgm:t>
    </dgm:pt>
    <dgm:pt modelId="{4776BDE6-8660-4911-8155-00EA7746DEB3}" type="parTrans" cxnId="{CB0B2EFE-FAB2-4E96-808E-6BAC5E0D6454}">
      <dgm:prSet/>
      <dgm:spPr/>
      <dgm:t>
        <a:bodyPr/>
        <a:lstStyle/>
        <a:p>
          <a:endParaRPr lang="fr-FR"/>
        </a:p>
      </dgm:t>
    </dgm:pt>
    <dgm:pt modelId="{8F8BBE61-970B-4762-9529-638795704023}" type="sibTrans" cxnId="{CB0B2EFE-FAB2-4E96-808E-6BAC5E0D6454}">
      <dgm:prSet/>
      <dgm:spPr/>
      <dgm:t>
        <a:bodyPr/>
        <a:lstStyle/>
        <a:p>
          <a:endParaRPr lang="fr-FR"/>
        </a:p>
      </dgm:t>
    </dgm:pt>
    <dgm:pt modelId="{E1EB3509-4EF1-451D-8CCD-A7515E7198AF}" type="pres">
      <dgm:prSet presAssocID="{03CCDAEF-CACA-4705-BF8C-D8103150AC06}" presName="Name0" presStyleCnt="0">
        <dgm:presLayoutVars>
          <dgm:dir/>
          <dgm:resizeHandles val="exact"/>
        </dgm:presLayoutVars>
      </dgm:prSet>
      <dgm:spPr/>
    </dgm:pt>
    <dgm:pt modelId="{7B12BFBB-6C4D-4BDF-AA8B-C3AF5D52AFEB}" type="pres">
      <dgm:prSet presAssocID="{7F7F616E-BCB4-4F73-88CB-944B49DFCB42}" presName="node" presStyleLbl="node1" presStyleIdx="0" presStyleCnt="3">
        <dgm:presLayoutVars>
          <dgm:bulletEnabled val="1"/>
        </dgm:presLayoutVars>
      </dgm:prSet>
      <dgm:spPr/>
    </dgm:pt>
    <dgm:pt modelId="{F08CC7E4-3992-4835-AC5F-D724042D26D8}" type="pres">
      <dgm:prSet presAssocID="{0344F93E-79A6-441B-B6CF-3FA65FAE767C}" presName="sibTrans" presStyleCnt="0"/>
      <dgm:spPr/>
    </dgm:pt>
    <dgm:pt modelId="{F7E11701-2931-44D5-B5B3-2B7253253B15}" type="pres">
      <dgm:prSet presAssocID="{1E17B9C0-8270-4E0B-A9B0-1AA50D14A51B}" presName="node" presStyleLbl="node1" presStyleIdx="1" presStyleCnt="3">
        <dgm:presLayoutVars>
          <dgm:bulletEnabled val="1"/>
        </dgm:presLayoutVars>
      </dgm:prSet>
      <dgm:spPr/>
    </dgm:pt>
    <dgm:pt modelId="{4A0090CB-0CD3-493D-BF23-3EDFC19EA7BC}" type="pres">
      <dgm:prSet presAssocID="{55069D62-7720-4E6E-8F44-1AB61427070D}" presName="sibTrans" presStyleCnt="0"/>
      <dgm:spPr/>
    </dgm:pt>
    <dgm:pt modelId="{95BD283F-1F46-4B4D-BEDA-14FBAB1EE903}" type="pres">
      <dgm:prSet presAssocID="{607ED77C-C6B8-4019-83B7-CF445AFE0A94}" presName="node" presStyleLbl="node1" presStyleIdx="2" presStyleCnt="3">
        <dgm:presLayoutVars>
          <dgm:bulletEnabled val="1"/>
        </dgm:presLayoutVars>
      </dgm:prSet>
      <dgm:spPr/>
    </dgm:pt>
  </dgm:ptLst>
  <dgm:cxnLst>
    <dgm:cxn modelId="{74C8F20F-159C-4DFB-8C73-5F1072A21C94}" srcId="{03CCDAEF-CACA-4705-BF8C-D8103150AC06}" destId="{7F7F616E-BCB4-4F73-88CB-944B49DFCB42}" srcOrd="0" destOrd="0" parTransId="{1CBEDE88-399E-45B0-9769-66F75F5F90BC}" sibTransId="{0344F93E-79A6-441B-B6CF-3FA65FAE767C}"/>
    <dgm:cxn modelId="{FBC6DD10-1CB1-46D0-8AD2-DD092088C30F}" type="presOf" srcId="{607ED77C-C6B8-4019-83B7-CF445AFE0A94}" destId="{95BD283F-1F46-4B4D-BEDA-14FBAB1EE903}" srcOrd="0" destOrd="0" presId="urn:microsoft.com/office/officeart/2005/8/layout/hList6"/>
    <dgm:cxn modelId="{3FB63A1D-31B1-41FB-94EE-BFE946A2C084}" type="presOf" srcId="{03CCDAEF-CACA-4705-BF8C-D8103150AC06}" destId="{E1EB3509-4EF1-451D-8CCD-A7515E7198AF}" srcOrd="0" destOrd="0" presId="urn:microsoft.com/office/officeart/2005/8/layout/hList6"/>
    <dgm:cxn modelId="{E3461C43-11E8-48C9-8C00-914AF97A44D7}" srcId="{03CCDAEF-CACA-4705-BF8C-D8103150AC06}" destId="{1E17B9C0-8270-4E0B-A9B0-1AA50D14A51B}" srcOrd="1" destOrd="0" parTransId="{45056E2B-0A3F-469C-ACDE-187A47FA0CBD}" sibTransId="{55069D62-7720-4E6E-8F44-1AB61427070D}"/>
    <dgm:cxn modelId="{261D0F82-A62C-4CD0-A124-94E0336DC2F0}" type="presOf" srcId="{1E17B9C0-8270-4E0B-A9B0-1AA50D14A51B}" destId="{F7E11701-2931-44D5-B5B3-2B7253253B15}" srcOrd="0" destOrd="0" presId="urn:microsoft.com/office/officeart/2005/8/layout/hList6"/>
    <dgm:cxn modelId="{9E9FB194-26CE-406C-BC0F-4A409F518747}" type="presOf" srcId="{7F7F616E-BCB4-4F73-88CB-944B49DFCB42}" destId="{7B12BFBB-6C4D-4BDF-AA8B-C3AF5D52AFEB}" srcOrd="0" destOrd="0" presId="urn:microsoft.com/office/officeart/2005/8/layout/hList6"/>
    <dgm:cxn modelId="{CB0B2EFE-FAB2-4E96-808E-6BAC5E0D6454}" srcId="{03CCDAEF-CACA-4705-BF8C-D8103150AC06}" destId="{607ED77C-C6B8-4019-83B7-CF445AFE0A94}" srcOrd="2" destOrd="0" parTransId="{4776BDE6-8660-4911-8155-00EA7746DEB3}" sibTransId="{8F8BBE61-970B-4762-9529-638795704023}"/>
    <dgm:cxn modelId="{17E0158C-3FA5-44D0-B42C-450FABDE1A3C}" type="presParOf" srcId="{E1EB3509-4EF1-451D-8CCD-A7515E7198AF}" destId="{7B12BFBB-6C4D-4BDF-AA8B-C3AF5D52AFEB}" srcOrd="0" destOrd="0" presId="urn:microsoft.com/office/officeart/2005/8/layout/hList6"/>
    <dgm:cxn modelId="{65BA21C7-B156-433A-85E1-811EADFB4BAE}" type="presParOf" srcId="{E1EB3509-4EF1-451D-8CCD-A7515E7198AF}" destId="{F08CC7E4-3992-4835-AC5F-D724042D26D8}" srcOrd="1" destOrd="0" presId="urn:microsoft.com/office/officeart/2005/8/layout/hList6"/>
    <dgm:cxn modelId="{548CAFAD-CA65-4325-B7E7-2441FBB84E5D}" type="presParOf" srcId="{E1EB3509-4EF1-451D-8CCD-A7515E7198AF}" destId="{F7E11701-2931-44D5-B5B3-2B7253253B15}" srcOrd="2" destOrd="0" presId="urn:microsoft.com/office/officeart/2005/8/layout/hList6"/>
    <dgm:cxn modelId="{1896FB9E-888C-4334-9FD6-046B2F64285A}" type="presParOf" srcId="{E1EB3509-4EF1-451D-8CCD-A7515E7198AF}" destId="{4A0090CB-0CD3-493D-BF23-3EDFC19EA7BC}" srcOrd="3" destOrd="0" presId="urn:microsoft.com/office/officeart/2005/8/layout/hList6"/>
    <dgm:cxn modelId="{15D7E1B7-B31F-4550-99CA-79FE572743BA}" type="presParOf" srcId="{E1EB3509-4EF1-451D-8CCD-A7515E7198AF}" destId="{95BD283F-1F46-4B4D-BEDA-14FBAB1EE903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170D1A-BD41-4D4B-97C1-BD684DFA4638}" type="doc">
      <dgm:prSet loTypeId="urn:microsoft.com/office/officeart/2005/8/layout/pyramid3" loCatId="pyramid" qsTypeId="urn:microsoft.com/office/officeart/2005/8/quickstyle/simple1" qsCatId="simple" csTypeId="urn:microsoft.com/office/officeart/2005/8/colors/accent1_5" csCatId="accent1" phldr="1"/>
      <dgm:spPr/>
    </dgm:pt>
    <dgm:pt modelId="{341AAD21-D217-41FB-9F8E-BC6A8B5B135F}">
      <dgm:prSet phldrT="[Texte]"/>
      <dgm:spPr/>
      <dgm:t>
        <a:bodyPr/>
        <a:lstStyle/>
        <a:p>
          <a:r>
            <a:rPr lang="fr-FR" dirty="0">
              <a:solidFill>
                <a:schemeClr val="bg1"/>
              </a:solidFill>
            </a:rPr>
            <a:t>Reconnaissance du besoin</a:t>
          </a:r>
        </a:p>
      </dgm:t>
    </dgm:pt>
    <dgm:pt modelId="{700D03EA-DAF5-45A9-B9EF-5BF695C4FA7A}" type="parTrans" cxnId="{2138A672-A269-47C2-BB6D-0751B641A733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077045BD-A2B8-41B9-BB6A-64CFBADB01A9}" type="sibTrans" cxnId="{2138A672-A269-47C2-BB6D-0751B641A733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D0000292-D9E9-455F-BF94-F8405A1E7F3C}">
      <dgm:prSet phldrT="[Texte]"/>
      <dgm:spPr/>
      <dgm:t>
        <a:bodyPr/>
        <a:lstStyle/>
        <a:p>
          <a:r>
            <a:rPr lang="fr-FR" dirty="0">
              <a:solidFill>
                <a:schemeClr val="bg1"/>
              </a:solidFill>
            </a:rPr>
            <a:t>Informations / Recherches</a:t>
          </a:r>
        </a:p>
      </dgm:t>
    </dgm:pt>
    <dgm:pt modelId="{9424903B-AAC2-4BD2-8CD2-78FE75AAEBC8}" type="parTrans" cxnId="{6D8444B2-109E-4B85-8239-C3B3BFE1D2AE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0E84B05-85AF-4BFC-9134-7F4DD8DA8411}" type="sibTrans" cxnId="{6D8444B2-109E-4B85-8239-C3B3BFE1D2AE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70542E21-F030-4787-8896-6CF3685EA14C}">
      <dgm:prSet phldrT="[Texte]"/>
      <dgm:spPr/>
      <dgm:t>
        <a:bodyPr/>
        <a:lstStyle/>
        <a:p>
          <a:r>
            <a:rPr lang="fr-FR" dirty="0">
              <a:solidFill>
                <a:schemeClr val="bg1"/>
              </a:solidFill>
            </a:rPr>
            <a:t>Comparatifs</a:t>
          </a:r>
        </a:p>
      </dgm:t>
    </dgm:pt>
    <dgm:pt modelId="{CA63C14D-DBDC-4FE3-88F6-B417F38B68F7}" type="parTrans" cxnId="{F6A86E86-A7EB-457C-8CEA-DFC460D8D262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8972F6DC-925A-424A-BD3B-4568612DE74A}" type="sibTrans" cxnId="{F6A86E86-A7EB-457C-8CEA-DFC460D8D262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085729E-FF7B-461E-8F47-BA8039C6B2D3}">
      <dgm:prSet phldrT="[Texte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fr-FR" sz="2800" dirty="0">
              <a:solidFill>
                <a:schemeClr val="bg1"/>
              </a:solidFill>
            </a:rPr>
            <a:t>Achat</a:t>
          </a:r>
        </a:p>
      </dgm:t>
    </dgm:pt>
    <dgm:pt modelId="{9A037A5D-EDC0-425C-81BF-F277B43212C8}" type="parTrans" cxnId="{22674586-6735-424F-A21C-432A82AE937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FED56917-AF13-4BA9-8499-4B353A53C3A6}" type="sibTrans" cxnId="{22674586-6735-424F-A21C-432A82AE937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4B742061-4E7F-4A63-861D-3EB1D7174DED}">
      <dgm:prSet phldrT="[Texte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fr-FR" sz="2000" dirty="0">
              <a:solidFill>
                <a:schemeClr val="bg1"/>
              </a:solidFill>
            </a:rPr>
            <a:t>Fidélisation</a:t>
          </a:r>
          <a:br>
            <a:rPr lang="fr-FR" sz="1400" dirty="0">
              <a:solidFill>
                <a:schemeClr val="bg1"/>
              </a:solidFill>
            </a:rPr>
          </a:br>
          <a:br>
            <a:rPr lang="fr-FR" sz="1400" dirty="0">
              <a:solidFill>
                <a:schemeClr val="bg1"/>
              </a:solidFill>
            </a:rPr>
          </a:br>
          <a:endParaRPr lang="fr-FR" sz="1400" dirty="0">
            <a:solidFill>
              <a:schemeClr val="bg1"/>
            </a:solidFill>
          </a:endParaRPr>
        </a:p>
      </dgm:t>
    </dgm:pt>
    <dgm:pt modelId="{B9F72FFA-209A-4272-8DDB-1D6BC22BDA53}" type="parTrans" cxnId="{4FB2DDD6-588A-4F37-A48A-048D3407FB91}">
      <dgm:prSet/>
      <dgm:spPr/>
      <dgm:t>
        <a:bodyPr/>
        <a:lstStyle/>
        <a:p>
          <a:endParaRPr lang="fr-FR"/>
        </a:p>
      </dgm:t>
    </dgm:pt>
    <dgm:pt modelId="{09D6914A-B512-4D6E-8A0A-3C5D5D995B9D}" type="sibTrans" cxnId="{4FB2DDD6-588A-4F37-A48A-048D3407FB91}">
      <dgm:prSet/>
      <dgm:spPr/>
      <dgm:t>
        <a:bodyPr/>
        <a:lstStyle/>
        <a:p>
          <a:endParaRPr lang="fr-FR"/>
        </a:p>
      </dgm:t>
    </dgm:pt>
    <dgm:pt modelId="{5C7BA862-0A09-4DF2-A8DC-B3EDF4651C66}" type="pres">
      <dgm:prSet presAssocID="{C0170D1A-BD41-4D4B-97C1-BD684DFA4638}" presName="Name0" presStyleCnt="0">
        <dgm:presLayoutVars>
          <dgm:dir/>
          <dgm:animLvl val="lvl"/>
          <dgm:resizeHandles val="exact"/>
        </dgm:presLayoutVars>
      </dgm:prSet>
      <dgm:spPr/>
    </dgm:pt>
    <dgm:pt modelId="{65C30D7A-2DE0-401E-B70D-A8ED92C663BF}" type="pres">
      <dgm:prSet presAssocID="{341AAD21-D217-41FB-9F8E-BC6A8B5B135F}" presName="Name8" presStyleCnt="0"/>
      <dgm:spPr/>
    </dgm:pt>
    <dgm:pt modelId="{2291AC5E-82C5-4F94-A820-EF5A86271B73}" type="pres">
      <dgm:prSet presAssocID="{341AAD21-D217-41FB-9F8E-BC6A8B5B135F}" presName="level" presStyleLbl="node1" presStyleIdx="0" presStyleCnt="5">
        <dgm:presLayoutVars>
          <dgm:chMax val="1"/>
          <dgm:bulletEnabled val="1"/>
        </dgm:presLayoutVars>
      </dgm:prSet>
      <dgm:spPr/>
    </dgm:pt>
    <dgm:pt modelId="{8F20693F-3AA6-40F4-B888-A1CC7120AA72}" type="pres">
      <dgm:prSet presAssocID="{341AAD21-D217-41FB-9F8E-BC6A8B5B135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B3FDE58-8405-42C9-A225-A913041FAC02}" type="pres">
      <dgm:prSet presAssocID="{D0000292-D9E9-455F-BF94-F8405A1E7F3C}" presName="Name8" presStyleCnt="0"/>
      <dgm:spPr/>
    </dgm:pt>
    <dgm:pt modelId="{CEC686C8-DE78-4DCE-89EE-DA1D5D599CC8}" type="pres">
      <dgm:prSet presAssocID="{D0000292-D9E9-455F-BF94-F8405A1E7F3C}" presName="level" presStyleLbl="node1" presStyleIdx="1" presStyleCnt="5">
        <dgm:presLayoutVars>
          <dgm:chMax val="1"/>
          <dgm:bulletEnabled val="1"/>
        </dgm:presLayoutVars>
      </dgm:prSet>
      <dgm:spPr/>
    </dgm:pt>
    <dgm:pt modelId="{3910790C-8A41-4C68-8E91-682A4CFADF17}" type="pres">
      <dgm:prSet presAssocID="{D0000292-D9E9-455F-BF94-F8405A1E7F3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2BD0150-1676-43B6-B61C-2E779724CB8C}" type="pres">
      <dgm:prSet presAssocID="{70542E21-F030-4787-8896-6CF3685EA14C}" presName="Name8" presStyleCnt="0"/>
      <dgm:spPr/>
    </dgm:pt>
    <dgm:pt modelId="{92FA9604-12AC-4B26-9E3B-25B6C768880C}" type="pres">
      <dgm:prSet presAssocID="{70542E21-F030-4787-8896-6CF3685EA14C}" presName="level" presStyleLbl="node1" presStyleIdx="2" presStyleCnt="5">
        <dgm:presLayoutVars>
          <dgm:chMax val="1"/>
          <dgm:bulletEnabled val="1"/>
        </dgm:presLayoutVars>
      </dgm:prSet>
      <dgm:spPr/>
    </dgm:pt>
    <dgm:pt modelId="{F4719F2A-0992-4F94-AB9D-BB0AE34CA2E5}" type="pres">
      <dgm:prSet presAssocID="{70542E21-F030-4787-8896-6CF3685EA14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28BF395-5762-45E7-AB3F-06D7F4FE9C21}" type="pres">
      <dgm:prSet presAssocID="{6085729E-FF7B-461E-8F47-BA8039C6B2D3}" presName="Name8" presStyleCnt="0"/>
      <dgm:spPr/>
    </dgm:pt>
    <dgm:pt modelId="{185C78C1-5AA6-449A-916E-CA42142EB65F}" type="pres">
      <dgm:prSet presAssocID="{6085729E-FF7B-461E-8F47-BA8039C6B2D3}" presName="level" presStyleLbl="node1" presStyleIdx="3" presStyleCnt="5">
        <dgm:presLayoutVars>
          <dgm:chMax val="1"/>
          <dgm:bulletEnabled val="1"/>
        </dgm:presLayoutVars>
      </dgm:prSet>
      <dgm:spPr/>
    </dgm:pt>
    <dgm:pt modelId="{4CA0F350-9401-4710-BC1E-6C02403852F7}" type="pres">
      <dgm:prSet presAssocID="{6085729E-FF7B-461E-8F47-BA8039C6B2D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2CC180B-E65D-47AF-AB85-48BEBA2B8520}" type="pres">
      <dgm:prSet presAssocID="{4B742061-4E7F-4A63-861D-3EB1D7174DED}" presName="Name8" presStyleCnt="0"/>
      <dgm:spPr/>
    </dgm:pt>
    <dgm:pt modelId="{58CFB499-5489-4984-948F-D2AA7AC1F016}" type="pres">
      <dgm:prSet presAssocID="{4B742061-4E7F-4A63-861D-3EB1D7174DED}" presName="level" presStyleLbl="node1" presStyleIdx="4" presStyleCnt="5">
        <dgm:presLayoutVars>
          <dgm:chMax val="1"/>
          <dgm:bulletEnabled val="1"/>
        </dgm:presLayoutVars>
      </dgm:prSet>
      <dgm:spPr/>
    </dgm:pt>
    <dgm:pt modelId="{6B48C623-702D-487C-B541-D3D4BE37921A}" type="pres">
      <dgm:prSet presAssocID="{4B742061-4E7F-4A63-861D-3EB1D7174DED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64BEE24-4A57-43B5-8743-D2883C99440B}" type="presOf" srcId="{4B742061-4E7F-4A63-861D-3EB1D7174DED}" destId="{6B48C623-702D-487C-B541-D3D4BE37921A}" srcOrd="1" destOrd="0" presId="urn:microsoft.com/office/officeart/2005/8/layout/pyramid3"/>
    <dgm:cxn modelId="{F746B44A-BBB7-499B-B0AF-BBD8F584F48F}" type="presOf" srcId="{341AAD21-D217-41FB-9F8E-BC6A8B5B135F}" destId="{8F20693F-3AA6-40F4-B888-A1CC7120AA72}" srcOrd="1" destOrd="0" presId="urn:microsoft.com/office/officeart/2005/8/layout/pyramid3"/>
    <dgm:cxn modelId="{BA1B8351-E2D3-481F-8558-36673C77B485}" type="presOf" srcId="{6085729E-FF7B-461E-8F47-BA8039C6B2D3}" destId="{4CA0F350-9401-4710-BC1E-6C02403852F7}" srcOrd="1" destOrd="0" presId="urn:microsoft.com/office/officeart/2005/8/layout/pyramid3"/>
    <dgm:cxn modelId="{2138A672-A269-47C2-BB6D-0751B641A733}" srcId="{C0170D1A-BD41-4D4B-97C1-BD684DFA4638}" destId="{341AAD21-D217-41FB-9F8E-BC6A8B5B135F}" srcOrd="0" destOrd="0" parTransId="{700D03EA-DAF5-45A9-B9EF-5BF695C4FA7A}" sibTransId="{077045BD-A2B8-41B9-BB6A-64CFBADB01A9}"/>
    <dgm:cxn modelId="{B1563F74-EFA8-4F7E-B48E-59495111FC61}" type="presOf" srcId="{70542E21-F030-4787-8896-6CF3685EA14C}" destId="{92FA9604-12AC-4B26-9E3B-25B6C768880C}" srcOrd="0" destOrd="0" presId="urn:microsoft.com/office/officeart/2005/8/layout/pyramid3"/>
    <dgm:cxn modelId="{F38AA27E-CE9D-4CE3-9E9B-2C18B2994F4B}" type="presOf" srcId="{C0170D1A-BD41-4D4B-97C1-BD684DFA4638}" destId="{5C7BA862-0A09-4DF2-A8DC-B3EDF4651C66}" srcOrd="0" destOrd="0" presId="urn:microsoft.com/office/officeart/2005/8/layout/pyramid3"/>
    <dgm:cxn modelId="{22674586-6735-424F-A21C-432A82AE937F}" srcId="{C0170D1A-BD41-4D4B-97C1-BD684DFA4638}" destId="{6085729E-FF7B-461E-8F47-BA8039C6B2D3}" srcOrd="3" destOrd="0" parTransId="{9A037A5D-EDC0-425C-81BF-F277B43212C8}" sibTransId="{FED56917-AF13-4BA9-8499-4B353A53C3A6}"/>
    <dgm:cxn modelId="{F6A86E86-A7EB-457C-8CEA-DFC460D8D262}" srcId="{C0170D1A-BD41-4D4B-97C1-BD684DFA4638}" destId="{70542E21-F030-4787-8896-6CF3685EA14C}" srcOrd="2" destOrd="0" parTransId="{CA63C14D-DBDC-4FE3-88F6-B417F38B68F7}" sibTransId="{8972F6DC-925A-424A-BD3B-4568612DE74A}"/>
    <dgm:cxn modelId="{49767A86-26CB-4C91-BFCC-22F731EA399D}" type="presOf" srcId="{D0000292-D9E9-455F-BF94-F8405A1E7F3C}" destId="{CEC686C8-DE78-4DCE-89EE-DA1D5D599CC8}" srcOrd="0" destOrd="0" presId="urn:microsoft.com/office/officeart/2005/8/layout/pyramid3"/>
    <dgm:cxn modelId="{C028FFAE-C591-4037-A7FA-08A73AC0EBD8}" type="presOf" srcId="{70542E21-F030-4787-8896-6CF3685EA14C}" destId="{F4719F2A-0992-4F94-AB9D-BB0AE34CA2E5}" srcOrd="1" destOrd="0" presId="urn:microsoft.com/office/officeart/2005/8/layout/pyramid3"/>
    <dgm:cxn modelId="{8AB0E1B0-B516-4746-9020-09D70D7FED25}" type="presOf" srcId="{D0000292-D9E9-455F-BF94-F8405A1E7F3C}" destId="{3910790C-8A41-4C68-8E91-682A4CFADF17}" srcOrd="1" destOrd="0" presId="urn:microsoft.com/office/officeart/2005/8/layout/pyramid3"/>
    <dgm:cxn modelId="{6D8444B2-109E-4B85-8239-C3B3BFE1D2AE}" srcId="{C0170D1A-BD41-4D4B-97C1-BD684DFA4638}" destId="{D0000292-D9E9-455F-BF94-F8405A1E7F3C}" srcOrd="1" destOrd="0" parTransId="{9424903B-AAC2-4BD2-8CD2-78FE75AAEBC8}" sibTransId="{C0E84B05-85AF-4BFC-9134-7F4DD8DA8411}"/>
    <dgm:cxn modelId="{4FB2DDD6-588A-4F37-A48A-048D3407FB91}" srcId="{C0170D1A-BD41-4D4B-97C1-BD684DFA4638}" destId="{4B742061-4E7F-4A63-861D-3EB1D7174DED}" srcOrd="4" destOrd="0" parTransId="{B9F72FFA-209A-4272-8DDB-1D6BC22BDA53}" sibTransId="{09D6914A-B512-4D6E-8A0A-3C5D5D995B9D}"/>
    <dgm:cxn modelId="{486488DB-87F6-4C0F-8006-B5A813B50D92}" type="presOf" srcId="{6085729E-FF7B-461E-8F47-BA8039C6B2D3}" destId="{185C78C1-5AA6-449A-916E-CA42142EB65F}" srcOrd="0" destOrd="0" presId="urn:microsoft.com/office/officeart/2005/8/layout/pyramid3"/>
    <dgm:cxn modelId="{5091B6DC-6D14-48CD-90EE-3362A4188A0D}" type="presOf" srcId="{4B742061-4E7F-4A63-861D-3EB1D7174DED}" destId="{58CFB499-5489-4984-948F-D2AA7AC1F016}" srcOrd="0" destOrd="0" presId="urn:microsoft.com/office/officeart/2005/8/layout/pyramid3"/>
    <dgm:cxn modelId="{CF92DCDC-D3AB-45FF-AC35-5942CCA535F7}" type="presOf" srcId="{341AAD21-D217-41FB-9F8E-BC6A8B5B135F}" destId="{2291AC5E-82C5-4F94-A820-EF5A86271B73}" srcOrd="0" destOrd="0" presId="urn:microsoft.com/office/officeart/2005/8/layout/pyramid3"/>
    <dgm:cxn modelId="{865510E6-C368-4831-AD2A-96534D898FDE}" type="presParOf" srcId="{5C7BA862-0A09-4DF2-A8DC-B3EDF4651C66}" destId="{65C30D7A-2DE0-401E-B70D-A8ED92C663BF}" srcOrd="0" destOrd="0" presId="urn:microsoft.com/office/officeart/2005/8/layout/pyramid3"/>
    <dgm:cxn modelId="{F90486AE-A163-4FA2-85FB-1FCA6743A41C}" type="presParOf" srcId="{65C30D7A-2DE0-401E-B70D-A8ED92C663BF}" destId="{2291AC5E-82C5-4F94-A820-EF5A86271B73}" srcOrd="0" destOrd="0" presId="urn:microsoft.com/office/officeart/2005/8/layout/pyramid3"/>
    <dgm:cxn modelId="{0A283B01-C6B8-48F6-9CA9-B4AA19CC94CD}" type="presParOf" srcId="{65C30D7A-2DE0-401E-B70D-A8ED92C663BF}" destId="{8F20693F-3AA6-40F4-B888-A1CC7120AA72}" srcOrd="1" destOrd="0" presId="urn:microsoft.com/office/officeart/2005/8/layout/pyramid3"/>
    <dgm:cxn modelId="{388135D4-7316-4089-953B-7FC095FEDE38}" type="presParOf" srcId="{5C7BA862-0A09-4DF2-A8DC-B3EDF4651C66}" destId="{3B3FDE58-8405-42C9-A225-A913041FAC02}" srcOrd="1" destOrd="0" presId="urn:microsoft.com/office/officeart/2005/8/layout/pyramid3"/>
    <dgm:cxn modelId="{A9D42127-2A1D-4CEA-BD01-4CCACCFF4ECC}" type="presParOf" srcId="{3B3FDE58-8405-42C9-A225-A913041FAC02}" destId="{CEC686C8-DE78-4DCE-89EE-DA1D5D599CC8}" srcOrd="0" destOrd="0" presId="urn:microsoft.com/office/officeart/2005/8/layout/pyramid3"/>
    <dgm:cxn modelId="{616EB0B2-CB46-4B46-88E1-78BAC9991164}" type="presParOf" srcId="{3B3FDE58-8405-42C9-A225-A913041FAC02}" destId="{3910790C-8A41-4C68-8E91-682A4CFADF17}" srcOrd="1" destOrd="0" presId="urn:microsoft.com/office/officeart/2005/8/layout/pyramid3"/>
    <dgm:cxn modelId="{6C7E1A7E-7089-4C29-9F32-5C06EDB9AB08}" type="presParOf" srcId="{5C7BA862-0A09-4DF2-A8DC-B3EDF4651C66}" destId="{52BD0150-1676-43B6-B61C-2E779724CB8C}" srcOrd="2" destOrd="0" presId="urn:microsoft.com/office/officeart/2005/8/layout/pyramid3"/>
    <dgm:cxn modelId="{BC7109BF-4A64-4B27-A83E-0DF8B905B329}" type="presParOf" srcId="{52BD0150-1676-43B6-B61C-2E779724CB8C}" destId="{92FA9604-12AC-4B26-9E3B-25B6C768880C}" srcOrd="0" destOrd="0" presId="urn:microsoft.com/office/officeart/2005/8/layout/pyramid3"/>
    <dgm:cxn modelId="{82178401-9AC3-4D3F-8DB0-40741F6E6BCE}" type="presParOf" srcId="{52BD0150-1676-43B6-B61C-2E779724CB8C}" destId="{F4719F2A-0992-4F94-AB9D-BB0AE34CA2E5}" srcOrd="1" destOrd="0" presId="urn:microsoft.com/office/officeart/2005/8/layout/pyramid3"/>
    <dgm:cxn modelId="{7AF31B31-37DB-4BB2-B549-1AB12B86F069}" type="presParOf" srcId="{5C7BA862-0A09-4DF2-A8DC-B3EDF4651C66}" destId="{F28BF395-5762-45E7-AB3F-06D7F4FE9C21}" srcOrd="3" destOrd="0" presId="urn:microsoft.com/office/officeart/2005/8/layout/pyramid3"/>
    <dgm:cxn modelId="{129FC585-8E4D-4594-A6D5-57066C264255}" type="presParOf" srcId="{F28BF395-5762-45E7-AB3F-06D7F4FE9C21}" destId="{185C78C1-5AA6-449A-916E-CA42142EB65F}" srcOrd="0" destOrd="0" presId="urn:microsoft.com/office/officeart/2005/8/layout/pyramid3"/>
    <dgm:cxn modelId="{8C2D5ED1-367B-4E2E-B6E6-7D7AF52A63EA}" type="presParOf" srcId="{F28BF395-5762-45E7-AB3F-06D7F4FE9C21}" destId="{4CA0F350-9401-4710-BC1E-6C02403852F7}" srcOrd="1" destOrd="0" presId="urn:microsoft.com/office/officeart/2005/8/layout/pyramid3"/>
    <dgm:cxn modelId="{5EA39CFB-37E6-448C-B923-F8FC7483D80E}" type="presParOf" srcId="{5C7BA862-0A09-4DF2-A8DC-B3EDF4651C66}" destId="{F2CC180B-E65D-47AF-AB85-48BEBA2B8520}" srcOrd="4" destOrd="0" presId="urn:microsoft.com/office/officeart/2005/8/layout/pyramid3"/>
    <dgm:cxn modelId="{40339FBA-AF38-40F9-832D-EE8507951D32}" type="presParOf" srcId="{F2CC180B-E65D-47AF-AB85-48BEBA2B8520}" destId="{58CFB499-5489-4984-948F-D2AA7AC1F016}" srcOrd="0" destOrd="0" presId="urn:microsoft.com/office/officeart/2005/8/layout/pyramid3"/>
    <dgm:cxn modelId="{FB59E174-C1D4-49B2-B50E-23753511DF09}" type="presParOf" srcId="{F2CC180B-E65D-47AF-AB85-48BEBA2B8520}" destId="{6B48C623-702D-487C-B541-D3D4BE37921A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9AF661-DB1A-476D-9C11-469B063B5B6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6AE04C6-451B-4170-BF52-D29EE46BAF38}">
      <dgm:prSet phldrT="[Texte]"/>
      <dgm:spPr/>
      <dgm:t>
        <a:bodyPr/>
        <a:lstStyle/>
        <a:p>
          <a:r>
            <a:rPr lang="fr-FR" dirty="0">
              <a:latin typeface="Eras Bold ITC" panose="020B0907030504020204" pitchFamily="34" charset="0"/>
            </a:rPr>
            <a:t>Intention</a:t>
          </a:r>
        </a:p>
      </dgm:t>
    </dgm:pt>
    <dgm:pt modelId="{96DE32BB-438C-455F-97E4-BC8A96242F44}" type="parTrans" cxnId="{64149FCA-C9AD-41DD-BED1-DC2064FAE749}">
      <dgm:prSet/>
      <dgm:spPr/>
      <dgm:t>
        <a:bodyPr/>
        <a:lstStyle/>
        <a:p>
          <a:endParaRPr lang="fr-FR"/>
        </a:p>
      </dgm:t>
    </dgm:pt>
    <dgm:pt modelId="{38F7D29E-59BA-459C-9C85-E36B582114A7}" type="sibTrans" cxnId="{64149FCA-C9AD-41DD-BED1-DC2064FAE749}">
      <dgm:prSet/>
      <dgm:spPr/>
      <dgm:t>
        <a:bodyPr/>
        <a:lstStyle/>
        <a:p>
          <a:endParaRPr lang="fr-FR"/>
        </a:p>
      </dgm:t>
    </dgm:pt>
    <dgm:pt modelId="{857FB8B1-7B0A-45B5-8D51-4D4F3E028D25}">
      <dgm:prSet phldrT="[Texte]"/>
      <dgm:spPr/>
      <dgm:t>
        <a:bodyPr/>
        <a:lstStyle/>
        <a:p>
          <a:r>
            <a:rPr lang="fr-FR" dirty="0">
              <a:latin typeface="Eras Bold ITC" panose="020B0907030504020204" pitchFamily="34" charset="0"/>
            </a:rPr>
            <a:t>Requête</a:t>
          </a:r>
        </a:p>
      </dgm:t>
    </dgm:pt>
    <dgm:pt modelId="{91FD1BD7-0D3D-4A4B-AAD4-9B802B0C30F9}" type="parTrans" cxnId="{6CEB6959-5EEB-4F65-8FBF-4AC8762F79FE}">
      <dgm:prSet/>
      <dgm:spPr/>
      <dgm:t>
        <a:bodyPr/>
        <a:lstStyle/>
        <a:p>
          <a:endParaRPr lang="fr-FR"/>
        </a:p>
      </dgm:t>
    </dgm:pt>
    <dgm:pt modelId="{C529EA3E-A798-4F9C-AF82-D485CB9CC9DF}" type="sibTrans" cxnId="{6CEB6959-5EEB-4F65-8FBF-4AC8762F79FE}">
      <dgm:prSet/>
      <dgm:spPr/>
      <dgm:t>
        <a:bodyPr/>
        <a:lstStyle/>
        <a:p>
          <a:endParaRPr lang="fr-FR"/>
        </a:p>
      </dgm:t>
    </dgm:pt>
    <dgm:pt modelId="{66E88975-19B2-4CC9-B8E3-AD052088C24A}">
      <dgm:prSet phldrT="[Texte]"/>
      <dgm:spPr/>
      <dgm:t>
        <a:bodyPr/>
        <a:lstStyle/>
        <a:p>
          <a:r>
            <a:rPr lang="fr-FR" dirty="0">
              <a:latin typeface="Eras Bold ITC" panose="020B0907030504020204" pitchFamily="34" charset="0"/>
            </a:rPr>
            <a:t>Landing page</a:t>
          </a:r>
        </a:p>
      </dgm:t>
    </dgm:pt>
    <dgm:pt modelId="{D8B4E178-0DB4-4604-A23F-E6902985BDBA}" type="parTrans" cxnId="{73893D5E-B1F3-4D10-B8DC-4758F674B907}">
      <dgm:prSet/>
      <dgm:spPr/>
      <dgm:t>
        <a:bodyPr/>
        <a:lstStyle/>
        <a:p>
          <a:endParaRPr lang="fr-FR"/>
        </a:p>
      </dgm:t>
    </dgm:pt>
    <dgm:pt modelId="{904A67A7-242F-4248-823D-5B01AF071CC4}" type="sibTrans" cxnId="{73893D5E-B1F3-4D10-B8DC-4758F674B907}">
      <dgm:prSet/>
      <dgm:spPr/>
      <dgm:t>
        <a:bodyPr/>
        <a:lstStyle/>
        <a:p>
          <a:endParaRPr lang="fr-FR"/>
        </a:p>
      </dgm:t>
    </dgm:pt>
    <dgm:pt modelId="{1CFDF22A-353B-45A8-A201-DB77FF3DBCA5}">
      <dgm:prSet phldrT="[Texte]"/>
      <dgm:spPr/>
      <dgm:t>
        <a:bodyPr/>
        <a:lstStyle/>
        <a:p>
          <a:r>
            <a:rPr lang="fr-FR" dirty="0" err="1">
              <a:latin typeface="Eras Bold ITC" panose="020B0907030504020204" pitchFamily="34" charset="0"/>
            </a:rPr>
            <a:t>Snippet</a:t>
          </a:r>
          <a:endParaRPr lang="fr-FR" dirty="0">
            <a:latin typeface="Eras Bold ITC" panose="020B0907030504020204" pitchFamily="34" charset="0"/>
          </a:endParaRPr>
        </a:p>
      </dgm:t>
    </dgm:pt>
    <dgm:pt modelId="{8EA07E3E-2450-483D-8AEC-7EDE5F0AF36F}" type="parTrans" cxnId="{D5316ACD-3274-451A-AE6D-0F1BB5FDC28A}">
      <dgm:prSet/>
      <dgm:spPr/>
      <dgm:t>
        <a:bodyPr/>
        <a:lstStyle/>
        <a:p>
          <a:endParaRPr lang="fr-FR"/>
        </a:p>
      </dgm:t>
    </dgm:pt>
    <dgm:pt modelId="{DB8DBC45-D37A-434A-B0D4-8FCC08B624E6}" type="sibTrans" cxnId="{D5316ACD-3274-451A-AE6D-0F1BB5FDC28A}">
      <dgm:prSet/>
      <dgm:spPr/>
      <dgm:t>
        <a:bodyPr/>
        <a:lstStyle/>
        <a:p>
          <a:endParaRPr lang="fr-FR"/>
        </a:p>
      </dgm:t>
    </dgm:pt>
    <dgm:pt modelId="{76CAFBE1-7FF8-42DF-A19A-F595723FE5AC}">
      <dgm:prSet phldrT="[Texte]"/>
      <dgm:spPr/>
      <dgm:t>
        <a:bodyPr/>
        <a:lstStyle/>
        <a:p>
          <a:r>
            <a:rPr lang="fr-FR" dirty="0">
              <a:latin typeface="Eras Bold ITC" panose="020B0907030504020204" pitchFamily="34" charset="0"/>
            </a:rPr>
            <a:t>Call to action</a:t>
          </a:r>
        </a:p>
      </dgm:t>
    </dgm:pt>
    <dgm:pt modelId="{171C9124-A32F-4B25-90D4-8387889B7C09}" type="parTrans" cxnId="{C4BF506C-21CB-4A7B-9E25-8AB66C774BB0}">
      <dgm:prSet/>
      <dgm:spPr/>
      <dgm:t>
        <a:bodyPr/>
        <a:lstStyle/>
        <a:p>
          <a:endParaRPr lang="fr-FR"/>
        </a:p>
      </dgm:t>
    </dgm:pt>
    <dgm:pt modelId="{DCE81F37-D551-4381-AC19-9976F5D4E9C9}" type="sibTrans" cxnId="{C4BF506C-21CB-4A7B-9E25-8AB66C774BB0}">
      <dgm:prSet/>
      <dgm:spPr/>
      <dgm:t>
        <a:bodyPr/>
        <a:lstStyle/>
        <a:p>
          <a:endParaRPr lang="fr-FR"/>
        </a:p>
      </dgm:t>
    </dgm:pt>
    <dgm:pt modelId="{C0609D9B-27B8-4FC6-950E-52EA32CEC5C5}" type="pres">
      <dgm:prSet presAssocID="{849AF661-DB1A-476D-9C11-469B063B5B6A}" presName="Name0" presStyleCnt="0">
        <dgm:presLayoutVars>
          <dgm:dir/>
          <dgm:animLvl val="lvl"/>
          <dgm:resizeHandles val="exact"/>
        </dgm:presLayoutVars>
      </dgm:prSet>
      <dgm:spPr/>
    </dgm:pt>
    <dgm:pt modelId="{140CB831-8779-4383-8DD6-BF69EED2A975}" type="pres">
      <dgm:prSet presAssocID="{86AE04C6-451B-4170-BF52-D29EE46BAF38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52618FB4-24FA-40FB-B976-29D2CAB84E9B}" type="pres">
      <dgm:prSet presAssocID="{38F7D29E-59BA-459C-9C85-E36B582114A7}" presName="parTxOnlySpace" presStyleCnt="0"/>
      <dgm:spPr/>
    </dgm:pt>
    <dgm:pt modelId="{4A6655B6-0327-44A6-849C-456AD9BCE231}" type="pres">
      <dgm:prSet presAssocID="{857FB8B1-7B0A-45B5-8D51-4D4F3E028D25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B919ED4-2387-40A7-8260-FB1C6670B644}" type="pres">
      <dgm:prSet presAssocID="{C529EA3E-A798-4F9C-AF82-D485CB9CC9DF}" presName="parTxOnlySpace" presStyleCnt="0"/>
      <dgm:spPr/>
    </dgm:pt>
    <dgm:pt modelId="{2F2CDBE5-2EF5-483A-BE90-FDABC9603CCA}" type="pres">
      <dgm:prSet presAssocID="{1CFDF22A-353B-45A8-A201-DB77FF3DBCA5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C44CCBF8-A680-452E-B512-0FAA74B91D9E}" type="pres">
      <dgm:prSet presAssocID="{DB8DBC45-D37A-434A-B0D4-8FCC08B624E6}" presName="parTxOnlySpace" presStyleCnt="0"/>
      <dgm:spPr/>
    </dgm:pt>
    <dgm:pt modelId="{AD2F46F7-91AC-4693-BEA9-2D7647314706}" type="pres">
      <dgm:prSet presAssocID="{66E88975-19B2-4CC9-B8E3-AD052088C24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E16926FD-DE3B-4F07-B7CF-CBDD78148731}" type="pres">
      <dgm:prSet presAssocID="{904A67A7-242F-4248-823D-5B01AF071CC4}" presName="parTxOnlySpace" presStyleCnt="0"/>
      <dgm:spPr/>
    </dgm:pt>
    <dgm:pt modelId="{96C5D7E8-CCDC-4740-BEE7-FFF4D2288751}" type="pres">
      <dgm:prSet presAssocID="{76CAFBE1-7FF8-42DF-A19A-F595723FE5AC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F1D68C29-7FF6-4F31-AB80-2D8E2B70A48D}" type="presOf" srcId="{86AE04C6-451B-4170-BF52-D29EE46BAF38}" destId="{140CB831-8779-4383-8DD6-BF69EED2A975}" srcOrd="0" destOrd="0" presId="urn:microsoft.com/office/officeart/2005/8/layout/chevron1"/>
    <dgm:cxn modelId="{B85BF63C-4BBC-471F-9550-4C6CCAED30AA}" type="presOf" srcId="{857FB8B1-7B0A-45B5-8D51-4D4F3E028D25}" destId="{4A6655B6-0327-44A6-849C-456AD9BCE231}" srcOrd="0" destOrd="0" presId="urn:microsoft.com/office/officeart/2005/8/layout/chevron1"/>
    <dgm:cxn modelId="{73893D5E-B1F3-4D10-B8DC-4758F674B907}" srcId="{849AF661-DB1A-476D-9C11-469B063B5B6A}" destId="{66E88975-19B2-4CC9-B8E3-AD052088C24A}" srcOrd="3" destOrd="0" parTransId="{D8B4E178-0DB4-4604-A23F-E6902985BDBA}" sibTransId="{904A67A7-242F-4248-823D-5B01AF071CC4}"/>
    <dgm:cxn modelId="{C4BF506C-21CB-4A7B-9E25-8AB66C774BB0}" srcId="{849AF661-DB1A-476D-9C11-469B063B5B6A}" destId="{76CAFBE1-7FF8-42DF-A19A-F595723FE5AC}" srcOrd="4" destOrd="0" parTransId="{171C9124-A32F-4B25-90D4-8387889B7C09}" sibTransId="{DCE81F37-D551-4381-AC19-9976F5D4E9C9}"/>
    <dgm:cxn modelId="{6CEB6959-5EEB-4F65-8FBF-4AC8762F79FE}" srcId="{849AF661-DB1A-476D-9C11-469B063B5B6A}" destId="{857FB8B1-7B0A-45B5-8D51-4D4F3E028D25}" srcOrd="1" destOrd="0" parTransId="{91FD1BD7-0D3D-4A4B-AAD4-9B802B0C30F9}" sibTransId="{C529EA3E-A798-4F9C-AF82-D485CB9CC9DF}"/>
    <dgm:cxn modelId="{5632B09F-F0CC-424E-856B-51FA9BCF2116}" type="presOf" srcId="{76CAFBE1-7FF8-42DF-A19A-F595723FE5AC}" destId="{96C5D7E8-CCDC-4740-BEE7-FFF4D2288751}" srcOrd="0" destOrd="0" presId="urn:microsoft.com/office/officeart/2005/8/layout/chevron1"/>
    <dgm:cxn modelId="{64149FCA-C9AD-41DD-BED1-DC2064FAE749}" srcId="{849AF661-DB1A-476D-9C11-469B063B5B6A}" destId="{86AE04C6-451B-4170-BF52-D29EE46BAF38}" srcOrd="0" destOrd="0" parTransId="{96DE32BB-438C-455F-97E4-BC8A96242F44}" sibTransId="{38F7D29E-59BA-459C-9C85-E36B582114A7}"/>
    <dgm:cxn modelId="{D5316ACD-3274-451A-AE6D-0F1BB5FDC28A}" srcId="{849AF661-DB1A-476D-9C11-469B063B5B6A}" destId="{1CFDF22A-353B-45A8-A201-DB77FF3DBCA5}" srcOrd="2" destOrd="0" parTransId="{8EA07E3E-2450-483D-8AEC-7EDE5F0AF36F}" sibTransId="{DB8DBC45-D37A-434A-B0D4-8FCC08B624E6}"/>
    <dgm:cxn modelId="{8D90CAEB-DB3A-49ED-95EB-E7B8F1FE200E}" type="presOf" srcId="{66E88975-19B2-4CC9-B8E3-AD052088C24A}" destId="{AD2F46F7-91AC-4693-BEA9-2D7647314706}" srcOrd="0" destOrd="0" presId="urn:microsoft.com/office/officeart/2005/8/layout/chevron1"/>
    <dgm:cxn modelId="{696C44EE-4B82-459C-A5AB-30C18C7BDB39}" type="presOf" srcId="{1CFDF22A-353B-45A8-A201-DB77FF3DBCA5}" destId="{2F2CDBE5-2EF5-483A-BE90-FDABC9603CCA}" srcOrd="0" destOrd="0" presId="urn:microsoft.com/office/officeart/2005/8/layout/chevron1"/>
    <dgm:cxn modelId="{369A15F1-7A61-4B1C-9577-C5569A1BE6D7}" type="presOf" srcId="{849AF661-DB1A-476D-9C11-469B063B5B6A}" destId="{C0609D9B-27B8-4FC6-950E-52EA32CEC5C5}" srcOrd="0" destOrd="0" presId="urn:microsoft.com/office/officeart/2005/8/layout/chevron1"/>
    <dgm:cxn modelId="{92285917-11F4-4789-B2E8-7664ABF1C43E}" type="presParOf" srcId="{C0609D9B-27B8-4FC6-950E-52EA32CEC5C5}" destId="{140CB831-8779-4383-8DD6-BF69EED2A975}" srcOrd="0" destOrd="0" presId="urn:microsoft.com/office/officeart/2005/8/layout/chevron1"/>
    <dgm:cxn modelId="{06A219C1-640C-4E0C-A0B1-3F1FC50DF991}" type="presParOf" srcId="{C0609D9B-27B8-4FC6-950E-52EA32CEC5C5}" destId="{52618FB4-24FA-40FB-B976-29D2CAB84E9B}" srcOrd="1" destOrd="0" presId="urn:microsoft.com/office/officeart/2005/8/layout/chevron1"/>
    <dgm:cxn modelId="{04EC0F49-A110-402C-BB0B-F07AD5D6F5F9}" type="presParOf" srcId="{C0609D9B-27B8-4FC6-950E-52EA32CEC5C5}" destId="{4A6655B6-0327-44A6-849C-456AD9BCE231}" srcOrd="2" destOrd="0" presId="urn:microsoft.com/office/officeart/2005/8/layout/chevron1"/>
    <dgm:cxn modelId="{6A56761C-D888-4CF9-955B-C235AE950A63}" type="presParOf" srcId="{C0609D9B-27B8-4FC6-950E-52EA32CEC5C5}" destId="{DB919ED4-2387-40A7-8260-FB1C6670B644}" srcOrd="3" destOrd="0" presId="urn:microsoft.com/office/officeart/2005/8/layout/chevron1"/>
    <dgm:cxn modelId="{6AE76F12-9D9C-4147-BC98-388AEA29398F}" type="presParOf" srcId="{C0609D9B-27B8-4FC6-950E-52EA32CEC5C5}" destId="{2F2CDBE5-2EF5-483A-BE90-FDABC9603CCA}" srcOrd="4" destOrd="0" presId="urn:microsoft.com/office/officeart/2005/8/layout/chevron1"/>
    <dgm:cxn modelId="{5E80A85E-6C1E-479C-8CA5-D430AD7D286F}" type="presParOf" srcId="{C0609D9B-27B8-4FC6-950E-52EA32CEC5C5}" destId="{C44CCBF8-A680-452E-B512-0FAA74B91D9E}" srcOrd="5" destOrd="0" presId="urn:microsoft.com/office/officeart/2005/8/layout/chevron1"/>
    <dgm:cxn modelId="{49FAE6C7-C7ED-4EE5-A88B-AF33223C7B9A}" type="presParOf" srcId="{C0609D9B-27B8-4FC6-950E-52EA32CEC5C5}" destId="{AD2F46F7-91AC-4693-BEA9-2D7647314706}" srcOrd="6" destOrd="0" presId="urn:microsoft.com/office/officeart/2005/8/layout/chevron1"/>
    <dgm:cxn modelId="{6C999480-0E3D-4E25-9D38-82A5B74F3170}" type="presParOf" srcId="{C0609D9B-27B8-4FC6-950E-52EA32CEC5C5}" destId="{E16926FD-DE3B-4F07-B7CF-CBDD78148731}" srcOrd="7" destOrd="0" presId="urn:microsoft.com/office/officeart/2005/8/layout/chevron1"/>
    <dgm:cxn modelId="{3F784BD3-8E94-4E83-92FF-FD18C3CC31CE}" type="presParOf" srcId="{C0609D9B-27B8-4FC6-950E-52EA32CEC5C5}" destId="{96C5D7E8-CCDC-4740-BEE7-FFF4D2288751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6DF456-7827-45F6-AE93-9946E058E75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20818EAB-F1B2-4C41-95C1-BC6F39E9FA52}">
      <dgm:prSet phldrT="[Texte]"/>
      <dgm:spPr/>
      <dgm:t>
        <a:bodyPr/>
        <a:lstStyle/>
        <a:p>
          <a:r>
            <a:rPr lang="fr-FR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  <a:endParaRPr lang="fr-FR" dirty="0"/>
        </a:p>
      </dgm:t>
    </dgm:pt>
    <dgm:pt modelId="{76928755-2071-4CB1-B548-1CAC8E8BF180}" type="parTrans" cxnId="{5D9A4C64-AD85-4B82-A3D2-CE9A57AD6165}">
      <dgm:prSet/>
      <dgm:spPr/>
      <dgm:t>
        <a:bodyPr/>
        <a:lstStyle/>
        <a:p>
          <a:endParaRPr lang="fr-FR"/>
        </a:p>
      </dgm:t>
    </dgm:pt>
    <dgm:pt modelId="{734B9F73-52C9-43D0-8FFC-7D2A898B6C63}" type="sibTrans" cxnId="{5D9A4C64-AD85-4B82-A3D2-CE9A57AD6165}">
      <dgm:prSet/>
      <dgm:spPr/>
      <dgm:t>
        <a:bodyPr/>
        <a:lstStyle/>
        <a:p>
          <a:endParaRPr lang="fr-FR"/>
        </a:p>
      </dgm:t>
    </dgm:pt>
    <dgm:pt modelId="{D28C00AA-68C9-44B6-A8DB-84A7226ACDC1}">
      <dgm:prSet phldrT="[Texte]" custT="1"/>
      <dgm:spPr/>
      <dgm:t>
        <a:bodyPr/>
        <a:lstStyle/>
        <a:p>
          <a:r>
            <a:rPr lang="fr-FR" sz="2400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</a:p>
      </dgm:t>
    </dgm:pt>
    <dgm:pt modelId="{AD6A1138-1E28-45AA-BEB8-2EDFDABCC082}" type="parTrans" cxnId="{E395A7A0-AB16-4E99-9B76-1205E68B2D5F}">
      <dgm:prSet/>
      <dgm:spPr/>
      <dgm:t>
        <a:bodyPr/>
        <a:lstStyle/>
        <a:p>
          <a:endParaRPr lang="fr-FR"/>
        </a:p>
      </dgm:t>
    </dgm:pt>
    <dgm:pt modelId="{81CFC418-E5D7-4A93-87B9-4A2C247C9FBC}" type="sibTrans" cxnId="{E395A7A0-AB16-4E99-9B76-1205E68B2D5F}">
      <dgm:prSet/>
      <dgm:spPr/>
      <dgm:t>
        <a:bodyPr/>
        <a:lstStyle/>
        <a:p>
          <a:endParaRPr lang="fr-FR"/>
        </a:p>
      </dgm:t>
    </dgm:pt>
    <dgm:pt modelId="{42C6C82F-A35E-4263-95A8-239B4D0AAA20}">
      <dgm:prSet phldrT="[Texte]"/>
      <dgm:spPr/>
      <dgm:t>
        <a:bodyPr/>
        <a:lstStyle/>
        <a:p>
          <a:r>
            <a:rPr lang="fr-FR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  <a:endParaRPr lang="fr-FR" dirty="0"/>
        </a:p>
      </dgm:t>
    </dgm:pt>
    <dgm:pt modelId="{AFE58CD5-94FD-4AA9-A056-643BD35255F2}" type="parTrans" cxnId="{83BD189A-B046-45F0-B222-FD6162E3AB06}">
      <dgm:prSet/>
      <dgm:spPr/>
      <dgm:t>
        <a:bodyPr/>
        <a:lstStyle/>
        <a:p>
          <a:endParaRPr lang="fr-FR"/>
        </a:p>
      </dgm:t>
    </dgm:pt>
    <dgm:pt modelId="{37404035-50BD-471F-9A68-38805A8EBC88}" type="sibTrans" cxnId="{83BD189A-B046-45F0-B222-FD6162E3AB06}">
      <dgm:prSet/>
      <dgm:spPr/>
      <dgm:t>
        <a:bodyPr/>
        <a:lstStyle/>
        <a:p>
          <a:endParaRPr lang="fr-FR"/>
        </a:p>
      </dgm:t>
    </dgm:pt>
    <dgm:pt modelId="{BF5FDE42-1F94-4276-B203-4B7D188E2F8B}" type="pres">
      <dgm:prSet presAssocID="{316DF456-7827-45F6-AE93-9946E058E752}" presName="Name0" presStyleCnt="0">
        <dgm:presLayoutVars>
          <dgm:dir/>
          <dgm:animLvl val="lvl"/>
          <dgm:resizeHandles val="exact"/>
        </dgm:presLayoutVars>
      </dgm:prSet>
      <dgm:spPr/>
    </dgm:pt>
    <dgm:pt modelId="{FBB12ABF-707E-49A8-8347-8455465D8EE3}" type="pres">
      <dgm:prSet presAssocID="{316DF456-7827-45F6-AE93-9946E058E752}" presName="dummy" presStyleCnt="0"/>
      <dgm:spPr/>
    </dgm:pt>
    <dgm:pt modelId="{1A0BE884-607F-4016-A2B8-89A74F147179}" type="pres">
      <dgm:prSet presAssocID="{316DF456-7827-45F6-AE93-9946E058E752}" presName="linH" presStyleCnt="0"/>
      <dgm:spPr/>
    </dgm:pt>
    <dgm:pt modelId="{C087643F-508B-437B-825B-7047353DDD7F}" type="pres">
      <dgm:prSet presAssocID="{316DF456-7827-45F6-AE93-9946E058E752}" presName="padding1" presStyleCnt="0"/>
      <dgm:spPr/>
    </dgm:pt>
    <dgm:pt modelId="{15847A10-1F06-42A2-9A98-D9E9292CA0E2}" type="pres">
      <dgm:prSet presAssocID="{20818EAB-F1B2-4C41-95C1-BC6F39E9FA52}" presName="linV" presStyleCnt="0"/>
      <dgm:spPr/>
    </dgm:pt>
    <dgm:pt modelId="{133AFF84-4478-4211-BA1A-64A7FF44CAAE}" type="pres">
      <dgm:prSet presAssocID="{20818EAB-F1B2-4C41-95C1-BC6F39E9FA52}" presName="spVertical1" presStyleCnt="0"/>
      <dgm:spPr/>
    </dgm:pt>
    <dgm:pt modelId="{2D7F9D8E-CA19-40A3-9CC1-5371FCAA5DA6}" type="pres">
      <dgm:prSet presAssocID="{20818EAB-F1B2-4C41-95C1-BC6F39E9FA52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BBF42B9-3F21-48FD-9B3D-CC9E753016FC}" type="pres">
      <dgm:prSet presAssocID="{20818EAB-F1B2-4C41-95C1-BC6F39E9FA52}" presName="spVertical2" presStyleCnt="0"/>
      <dgm:spPr/>
    </dgm:pt>
    <dgm:pt modelId="{4026D4F4-5DE0-4B23-9299-85C50AE8E0CB}" type="pres">
      <dgm:prSet presAssocID="{20818EAB-F1B2-4C41-95C1-BC6F39E9FA52}" presName="spVertical3" presStyleCnt="0"/>
      <dgm:spPr/>
    </dgm:pt>
    <dgm:pt modelId="{B9E5E772-2034-4CBA-BE0E-DAFAFA56BE49}" type="pres">
      <dgm:prSet presAssocID="{734B9F73-52C9-43D0-8FFC-7D2A898B6C63}" presName="space" presStyleCnt="0"/>
      <dgm:spPr/>
    </dgm:pt>
    <dgm:pt modelId="{F760B548-912F-4064-889C-1C24C9CFD2E2}" type="pres">
      <dgm:prSet presAssocID="{D28C00AA-68C9-44B6-A8DB-84A7226ACDC1}" presName="linV" presStyleCnt="0"/>
      <dgm:spPr/>
    </dgm:pt>
    <dgm:pt modelId="{310DA23F-BFCB-4FB6-8F72-702222933AA9}" type="pres">
      <dgm:prSet presAssocID="{D28C00AA-68C9-44B6-A8DB-84A7226ACDC1}" presName="spVertical1" presStyleCnt="0"/>
      <dgm:spPr/>
    </dgm:pt>
    <dgm:pt modelId="{CA3C3652-25AF-4D7A-A1C3-06A885A24599}" type="pres">
      <dgm:prSet presAssocID="{D28C00AA-68C9-44B6-A8DB-84A7226ACDC1}" presName="parTx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CDE538D8-7CE8-47F3-AEB0-DAE21D0C00CA}" type="pres">
      <dgm:prSet presAssocID="{D28C00AA-68C9-44B6-A8DB-84A7226ACDC1}" presName="spVertical2" presStyleCnt="0"/>
      <dgm:spPr/>
    </dgm:pt>
    <dgm:pt modelId="{D3F61E30-A100-48C1-BA34-8C18CC8C57C7}" type="pres">
      <dgm:prSet presAssocID="{D28C00AA-68C9-44B6-A8DB-84A7226ACDC1}" presName="spVertical3" presStyleCnt="0"/>
      <dgm:spPr/>
    </dgm:pt>
    <dgm:pt modelId="{852AAB77-EDB3-4712-92B1-6A621EA6F8CE}" type="pres">
      <dgm:prSet presAssocID="{81CFC418-E5D7-4A93-87B9-4A2C247C9FBC}" presName="space" presStyleCnt="0"/>
      <dgm:spPr/>
    </dgm:pt>
    <dgm:pt modelId="{88FEB4DB-3A95-41BC-BC46-AF9BA109589F}" type="pres">
      <dgm:prSet presAssocID="{42C6C82F-A35E-4263-95A8-239B4D0AAA20}" presName="linV" presStyleCnt="0"/>
      <dgm:spPr/>
    </dgm:pt>
    <dgm:pt modelId="{F71B4001-6B57-4FA9-A743-B11BD1E53695}" type="pres">
      <dgm:prSet presAssocID="{42C6C82F-A35E-4263-95A8-239B4D0AAA20}" presName="spVertical1" presStyleCnt="0"/>
      <dgm:spPr/>
    </dgm:pt>
    <dgm:pt modelId="{829944F0-5696-4598-96B5-B6A9ABC83DAC}" type="pres">
      <dgm:prSet presAssocID="{42C6C82F-A35E-4263-95A8-239B4D0AAA20}" presName="parTx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D0D05D4-5E5F-453D-8EFA-7CBDC464E026}" type="pres">
      <dgm:prSet presAssocID="{42C6C82F-A35E-4263-95A8-239B4D0AAA20}" presName="spVertical2" presStyleCnt="0"/>
      <dgm:spPr/>
    </dgm:pt>
    <dgm:pt modelId="{3F9E72AA-D414-47C0-88F2-7F33F1332DDB}" type="pres">
      <dgm:prSet presAssocID="{42C6C82F-A35E-4263-95A8-239B4D0AAA20}" presName="spVertical3" presStyleCnt="0"/>
      <dgm:spPr/>
    </dgm:pt>
    <dgm:pt modelId="{B4BBF895-206A-401E-BDF9-084C622E748F}" type="pres">
      <dgm:prSet presAssocID="{316DF456-7827-45F6-AE93-9946E058E752}" presName="padding2" presStyleCnt="0"/>
      <dgm:spPr/>
    </dgm:pt>
    <dgm:pt modelId="{85CC8368-C6C2-4C28-B0D2-853AE9C23B85}" type="pres">
      <dgm:prSet presAssocID="{316DF456-7827-45F6-AE93-9946E058E752}" presName="negArrow" presStyleCnt="0"/>
      <dgm:spPr/>
    </dgm:pt>
    <dgm:pt modelId="{DCAEF727-D589-46E2-891C-D61C32FFE58E}" type="pres">
      <dgm:prSet presAssocID="{316DF456-7827-45F6-AE93-9946E058E752}" presName="backgroundArrow" presStyleLbl="node1" presStyleIdx="0" presStyleCnt="1" custLinFactNeighborX="-23943" custLinFactNeighborY="29257"/>
      <dgm:spPr>
        <a:solidFill>
          <a:srgbClr val="FF0000"/>
        </a:solidFill>
      </dgm:spPr>
    </dgm:pt>
  </dgm:ptLst>
  <dgm:cxnLst>
    <dgm:cxn modelId="{1857283C-FA57-4E34-BC7C-C4C0662AF97F}" type="presOf" srcId="{20818EAB-F1B2-4C41-95C1-BC6F39E9FA52}" destId="{2D7F9D8E-CA19-40A3-9CC1-5371FCAA5DA6}" srcOrd="0" destOrd="0" presId="urn:microsoft.com/office/officeart/2005/8/layout/hProcess3"/>
    <dgm:cxn modelId="{5D9A4C64-AD85-4B82-A3D2-CE9A57AD6165}" srcId="{316DF456-7827-45F6-AE93-9946E058E752}" destId="{20818EAB-F1B2-4C41-95C1-BC6F39E9FA52}" srcOrd="0" destOrd="0" parTransId="{76928755-2071-4CB1-B548-1CAC8E8BF180}" sibTransId="{734B9F73-52C9-43D0-8FFC-7D2A898B6C63}"/>
    <dgm:cxn modelId="{A50E8B7D-3B85-4462-9F56-8787EBB29010}" type="presOf" srcId="{42C6C82F-A35E-4263-95A8-239B4D0AAA20}" destId="{829944F0-5696-4598-96B5-B6A9ABC83DAC}" srcOrd="0" destOrd="0" presId="urn:microsoft.com/office/officeart/2005/8/layout/hProcess3"/>
    <dgm:cxn modelId="{344D7898-C080-4666-9395-B1F621B0A2BA}" type="presOf" srcId="{316DF456-7827-45F6-AE93-9946E058E752}" destId="{BF5FDE42-1F94-4276-B203-4B7D188E2F8B}" srcOrd="0" destOrd="0" presId="urn:microsoft.com/office/officeart/2005/8/layout/hProcess3"/>
    <dgm:cxn modelId="{83BD189A-B046-45F0-B222-FD6162E3AB06}" srcId="{316DF456-7827-45F6-AE93-9946E058E752}" destId="{42C6C82F-A35E-4263-95A8-239B4D0AAA20}" srcOrd="2" destOrd="0" parTransId="{AFE58CD5-94FD-4AA9-A056-643BD35255F2}" sibTransId="{37404035-50BD-471F-9A68-38805A8EBC88}"/>
    <dgm:cxn modelId="{E395A7A0-AB16-4E99-9B76-1205E68B2D5F}" srcId="{316DF456-7827-45F6-AE93-9946E058E752}" destId="{D28C00AA-68C9-44B6-A8DB-84A7226ACDC1}" srcOrd="1" destOrd="0" parTransId="{AD6A1138-1E28-45AA-BEB8-2EDFDABCC082}" sibTransId="{81CFC418-E5D7-4A93-87B9-4A2C247C9FBC}"/>
    <dgm:cxn modelId="{6099BBED-EA4B-4257-BEB0-3A391CD2B6A6}" type="presOf" srcId="{D28C00AA-68C9-44B6-A8DB-84A7226ACDC1}" destId="{CA3C3652-25AF-4D7A-A1C3-06A885A24599}" srcOrd="0" destOrd="0" presId="urn:microsoft.com/office/officeart/2005/8/layout/hProcess3"/>
    <dgm:cxn modelId="{22AA9F78-BBE7-47CC-BD5B-82DD73A21DE5}" type="presParOf" srcId="{BF5FDE42-1F94-4276-B203-4B7D188E2F8B}" destId="{FBB12ABF-707E-49A8-8347-8455465D8EE3}" srcOrd="0" destOrd="0" presId="urn:microsoft.com/office/officeart/2005/8/layout/hProcess3"/>
    <dgm:cxn modelId="{A0C30438-C7B1-4EDA-806D-40A931530631}" type="presParOf" srcId="{BF5FDE42-1F94-4276-B203-4B7D188E2F8B}" destId="{1A0BE884-607F-4016-A2B8-89A74F147179}" srcOrd="1" destOrd="0" presId="urn:microsoft.com/office/officeart/2005/8/layout/hProcess3"/>
    <dgm:cxn modelId="{28B5BAD4-4271-4E6E-AEC6-42933ADEC3BF}" type="presParOf" srcId="{1A0BE884-607F-4016-A2B8-89A74F147179}" destId="{C087643F-508B-437B-825B-7047353DDD7F}" srcOrd="0" destOrd="0" presId="urn:microsoft.com/office/officeart/2005/8/layout/hProcess3"/>
    <dgm:cxn modelId="{21663088-DC9E-4F02-930D-2E83D8156C2A}" type="presParOf" srcId="{1A0BE884-607F-4016-A2B8-89A74F147179}" destId="{15847A10-1F06-42A2-9A98-D9E9292CA0E2}" srcOrd="1" destOrd="0" presId="urn:microsoft.com/office/officeart/2005/8/layout/hProcess3"/>
    <dgm:cxn modelId="{5CB861DA-1151-4DEC-9672-6B8B0E804968}" type="presParOf" srcId="{15847A10-1F06-42A2-9A98-D9E9292CA0E2}" destId="{133AFF84-4478-4211-BA1A-64A7FF44CAAE}" srcOrd="0" destOrd="0" presId="urn:microsoft.com/office/officeart/2005/8/layout/hProcess3"/>
    <dgm:cxn modelId="{D68B3E18-9ACA-48F2-B826-050DACE5DF73}" type="presParOf" srcId="{15847A10-1F06-42A2-9A98-D9E9292CA0E2}" destId="{2D7F9D8E-CA19-40A3-9CC1-5371FCAA5DA6}" srcOrd="1" destOrd="0" presId="urn:microsoft.com/office/officeart/2005/8/layout/hProcess3"/>
    <dgm:cxn modelId="{9D55E230-8EE8-4FDA-B0FB-F066900CFCDD}" type="presParOf" srcId="{15847A10-1F06-42A2-9A98-D9E9292CA0E2}" destId="{DBBF42B9-3F21-48FD-9B3D-CC9E753016FC}" srcOrd="2" destOrd="0" presId="urn:microsoft.com/office/officeart/2005/8/layout/hProcess3"/>
    <dgm:cxn modelId="{BD982CCD-F1E4-48E5-92CD-36788EB04F01}" type="presParOf" srcId="{15847A10-1F06-42A2-9A98-D9E9292CA0E2}" destId="{4026D4F4-5DE0-4B23-9299-85C50AE8E0CB}" srcOrd="3" destOrd="0" presId="urn:microsoft.com/office/officeart/2005/8/layout/hProcess3"/>
    <dgm:cxn modelId="{D6E5764A-47C3-487A-A69B-567B5006B2FC}" type="presParOf" srcId="{1A0BE884-607F-4016-A2B8-89A74F147179}" destId="{B9E5E772-2034-4CBA-BE0E-DAFAFA56BE49}" srcOrd="2" destOrd="0" presId="urn:microsoft.com/office/officeart/2005/8/layout/hProcess3"/>
    <dgm:cxn modelId="{FF908C89-DE97-4C9B-A4F6-140844873490}" type="presParOf" srcId="{1A0BE884-607F-4016-A2B8-89A74F147179}" destId="{F760B548-912F-4064-889C-1C24C9CFD2E2}" srcOrd="3" destOrd="0" presId="urn:microsoft.com/office/officeart/2005/8/layout/hProcess3"/>
    <dgm:cxn modelId="{68EE07E2-969A-491D-87C3-9BCCB0289AF0}" type="presParOf" srcId="{F760B548-912F-4064-889C-1C24C9CFD2E2}" destId="{310DA23F-BFCB-4FB6-8F72-702222933AA9}" srcOrd="0" destOrd="0" presId="urn:microsoft.com/office/officeart/2005/8/layout/hProcess3"/>
    <dgm:cxn modelId="{72D572D8-A841-4A6B-8042-773078019E25}" type="presParOf" srcId="{F760B548-912F-4064-889C-1C24C9CFD2E2}" destId="{CA3C3652-25AF-4D7A-A1C3-06A885A24599}" srcOrd="1" destOrd="0" presId="urn:microsoft.com/office/officeart/2005/8/layout/hProcess3"/>
    <dgm:cxn modelId="{A2A6E12D-AEB4-4C68-B15D-17BDA024A553}" type="presParOf" srcId="{F760B548-912F-4064-889C-1C24C9CFD2E2}" destId="{CDE538D8-7CE8-47F3-AEB0-DAE21D0C00CA}" srcOrd="2" destOrd="0" presId="urn:microsoft.com/office/officeart/2005/8/layout/hProcess3"/>
    <dgm:cxn modelId="{27432A9D-5701-4C37-9A7B-C63A1C14BCB3}" type="presParOf" srcId="{F760B548-912F-4064-889C-1C24C9CFD2E2}" destId="{D3F61E30-A100-48C1-BA34-8C18CC8C57C7}" srcOrd="3" destOrd="0" presId="urn:microsoft.com/office/officeart/2005/8/layout/hProcess3"/>
    <dgm:cxn modelId="{08EC94CD-85A8-4B4F-8F6F-7A47C54D2CA6}" type="presParOf" srcId="{1A0BE884-607F-4016-A2B8-89A74F147179}" destId="{852AAB77-EDB3-4712-92B1-6A621EA6F8CE}" srcOrd="4" destOrd="0" presId="urn:microsoft.com/office/officeart/2005/8/layout/hProcess3"/>
    <dgm:cxn modelId="{3694427A-D95C-4CF7-B42B-4DD043773409}" type="presParOf" srcId="{1A0BE884-607F-4016-A2B8-89A74F147179}" destId="{88FEB4DB-3A95-41BC-BC46-AF9BA109589F}" srcOrd="5" destOrd="0" presId="urn:microsoft.com/office/officeart/2005/8/layout/hProcess3"/>
    <dgm:cxn modelId="{01B364E3-FAA0-4B73-9C79-F4063A58D264}" type="presParOf" srcId="{88FEB4DB-3A95-41BC-BC46-AF9BA109589F}" destId="{F71B4001-6B57-4FA9-A743-B11BD1E53695}" srcOrd="0" destOrd="0" presId="urn:microsoft.com/office/officeart/2005/8/layout/hProcess3"/>
    <dgm:cxn modelId="{A7BD8D29-FBBA-42F3-A19E-19F4136525E8}" type="presParOf" srcId="{88FEB4DB-3A95-41BC-BC46-AF9BA109589F}" destId="{829944F0-5696-4598-96B5-B6A9ABC83DAC}" srcOrd="1" destOrd="0" presId="urn:microsoft.com/office/officeart/2005/8/layout/hProcess3"/>
    <dgm:cxn modelId="{9195D18E-A9FB-4893-A459-B4B62CB5F39A}" type="presParOf" srcId="{88FEB4DB-3A95-41BC-BC46-AF9BA109589F}" destId="{2D0D05D4-5E5F-453D-8EFA-7CBDC464E026}" srcOrd="2" destOrd="0" presId="urn:microsoft.com/office/officeart/2005/8/layout/hProcess3"/>
    <dgm:cxn modelId="{D72D7593-B205-4403-A3C6-99232A19C6CA}" type="presParOf" srcId="{88FEB4DB-3A95-41BC-BC46-AF9BA109589F}" destId="{3F9E72AA-D414-47C0-88F2-7F33F1332DDB}" srcOrd="3" destOrd="0" presId="urn:microsoft.com/office/officeart/2005/8/layout/hProcess3"/>
    <dgm:cxn modelId="{2A1D067C-1050-41A8-A3BB-B59C34369D06}" type="presParOf" srcId="{1A0BE884-607F-4016-A2B8-89A74F147179}" destId="{B4BBF895-206A-401E-BDF9-084C622E748F}" srcOrd="6" destOrd="0" presId="urn:microsoft.com/office/officeart/2005/8/layout/hProcess3"/>
    <dgm:cxn modelId="{EE477349-F890-4C9D-9A48-D5E2663C5189}" type="presParOf" srcId="{1A0BE884-607F-4016-A2B8-89A74F147179}" destId="{85CC8368-C6C2-4C28-B0D2-853AE9C23B85}" srcOrd="7" destOrd="0" presId="urn:microsoft.com/office/officeart/2005/8/layout/hProcess3"/>
    <dgm:cxn modelId="{9D3845B6-44CF-487B-AD84-7BB339AD3187}" type="presParOf" srcId="{1A0BE884-607F-4016-A2B8-89A74F147179}" destId="{DCAEF727-D589-46E2-891C-D61C32FFE58E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55E0D8-4E2A-4039-9E64-3200C7045442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B735A01B-0215-42B2-9187-ECDC857F7EED}">
      <dgm:prSet phldrT="[Texte]"/>
      <dgm:spPr/>
      <dgm:t>
        <a:bodyPr/>
        <a:lstStyle/>
        <a:p>
          <a:r>
            <a:rPr lang="fr-FR" dirty="0"/>
            <a:t>Technique</a:t>
          </a:r>
        </a:p>
      </dgm:t>
    </dgm:pt>
    <dgm:pt modelId="{92A8ACFC-EC10-4A0F-8811-8C99EC234A30}" type="parTrans" cxnId="{A17D03D9-AC40-4655-86DB-C1DE93DAA59C}">
      <dgm:prSet/>
      <dgm:spPr/>
      <dgm:t>
        <a:bodyPr/>
        <a:lstStyle/>
        <a:p>
          <a:endParaRPr lang="fr-FR"/>
        </a:p>
      </dgm:t>
    </dgm:pt>
    <dgm:pt modelId="{F2BBF049-8C3B-494B-B11A-29965C8D39FD}" type="sibTrans" cxnId="{A17D03D9-AC40-4655-86DB-C1DE93DAA59C}">
      <dgm:prSet/>
      <dgm:spPr/>
      <dgm:t>
        <a:bodyPr/>
        <a:lstStyle/>
        <a:p>
          <a:endParaRPr lang="fr-FR"/>
        </a:p>
      </dgm:t>
    </dgm:pt>
    <dgm:pt modelId="{BEABA7E2-90B6-4DC2-B7C4-4DEE5A1E4062}">
      <dgm:prSet phldrT="[Texte]"/>
      <dgm:spPr/>
      <dgm:t>
        <a:bodyPr/>
        <a:lstStyle/>
        <a:p>
          <a:r>
            <a:rPr lang="fr-FR" dirty="0"/>
            <a:t>On-site</a:t>
          </a:r>
        </a:p>
      </dgm:t>
    </dgm:pt>
    <dgm:pt modelId="{E97BA969-E4CE-475F-A309-CA398F67F78D}" type="parTrans" cxnId="{C7C2551A-1250-4717-A27F-E5256F5C3714}">
      <dgm:prSet/>
      <dgm:spPr/>
      <dgm:t>
        <a:bodyPr/>
        <a:lstStyle/>
        <a:p>
          <a:endParaRPr lang="fr-FR"/>
        </a:p>
      </dgm:t>
    </dgm:pt>
    <dgm:pt modelId="{2595A846-FAD0-493C-890F-B24540D52F12}" type="sibTrans" cxnId="{C7C2551A-1250-4717-A27F-E5256F5C3714}">
      <dgm:prSet/>
      <dgm:spPr/>
      <dgm:t>
        <a:bodyPr/>
        <a:lstStyle/>
        <a:p>
          <a:endParaRPr lang="fr-FR"/>
        </a:p>
      </dgm:t>
    </dgm:pt>
    <dgm:pt modelId="{1B3285DD-C154-4C20-8DD8-BB5F3C3CF38D}">
      <dgm:prSet phldrT="[Texte]"/>
      <dgm:spPr/>
      <dgm:t>
        <a:bodyPr/>
        <a:lstStyle/>
        <a:p>
          <a:r>
            <a:rPr lang="fr-FR" dirty="0"/>
            <a:t>Off-site</a:t>
          </a:r>
        </a:p>
      </dgm:t>
    </dgm:pt>
    <dgm:pt modelId="{D91788BB-0219-4DDB-BAB0-DE52D7BBB561}" type="parTrans" cxnId="{71C0935F-2805-442C-B4CF-514B5599F90E}">
      <dgm:prSet/>
      <dgm:spPr/>
      <dgm:t>
        <a:bodyPr/>
        <a:lstStyle/>
        <a:p>
          <a:endParaRPr lang="fr-FR"/>
        </a:p>
      </dgm:t>
    </dgm:pt>
    <dgm:pt modelId="{9CF9150D-2FBB-49B1-A61C-5BA93F5E830E}" type="sibTrans" cxnId="{71C0935F-2805-442C-B4CF-514B5599F90E}">
      <dgm:prSet/>
      <dgm:spPr/>
      <dgm:t>
        <a:bodyPr/>
        <a:lstStyle/>
        <a:p>
          <a:endParaRPr lang="fr-FR"/>
        </a:p>
      </dgm:t>
    </dgm:pt>
    <dgm:pt modelId="{7ABCFC58-D27A-48AA-8AE8-BA5CB5CED309}" type="pres">
      <dgm:prSet presAssocID="{8655E0D8-4E2A-4039-9E64-3200C7045442}" presName="Name0" presStyleCnt="0">
        <dgm:presLayoutVars>
          <dgm:dir/>
          <dgm:resizeHandles val="exact"/>
        </dgm:presLayoutVars>
      </dgm:prSet>
      <dgm:spPr/>
    </dgm:pt>
    <dgm:pt modelId="{4D86CCB9-147F-491C-B859-D1EE71769964}" type="pres">
      <dgm:prSet presAssocID="{8655E0D8-4E2A-4039-9E64-3200C7045442}" presName="fgShape" presStyleLbl="fgShp" presStyleIdx="0" presStyleCnt="1"/>
      <dgm:spPr/>
    </dgm:pt>
    <dgm:pt modelId="{60702CDB-30CD-44A2-81F3-1EFB26F5F253}" type="pres">
      <dgm:prSet presAssocID="{8655E0D8-4E2A-4039-9E64-3200C7045442}" presName="linComp" presStyleCnt="0"/>
      <dgm:spPr/>
    </dgm:pt>
    <dgm:pt modelId="{179431A4-AEC8-447E-A9B5-EEFD123DE9EC}" type="pres">
      <dgm:prSet presAssocID="{B735A01B-0215-42B2-9187-ECDC857F7EED}" presName="compNode" presStyleCnt="0"/>
      <dgm:spPr/>
    </dgm:pt>
    <dgm:pt modelId="{031B5A15-F940-4FDA-B469-98E21F0E9A97}" type="pres">
      <dgm:prSet presAssocID="{B735A01B-0215-42B2-9187-ECDC857F7EED}" presName="bkgdShape" presStyleLbl="node1" presStyleIdx="0" presStyleCnt="3"/>
      <dgm:spPr/>
    </dgm:pt>
    <dgm:pt modelId="{56DB649C-743D-4AC6-A464-FF6A4630DBC1}" type="pres">
      <dgm:prSet presAssocID="{B735A01B-0215-42B2-9187-ECDC857F7EED}" presName="nodeTx" presStyleLbl="node1" presStyleIdx="0" presStyleCnt="3">
        <dgm:presLayoutVars>
          <dgm:bulletEnabled val="1"/>
        </dgm:presLayoutVars>
      </dgm:prSet>
      <dgm:spPr/>
    </dgm:pt>
    <dgm:pt modelId="{F7B11AB3-C07C-431F-AD84-453E12638616}" type="pres">
      <dgm:prSet presAssocID="{B735A01B-0215-42B2-9187-ECDC857F7EED}" presName="invisiNode" presStyleLbl="node1" presStyleIdx="0" presStyleCnt="3"/>
      <dgm:spPr/>
    </dgm:pt>
    <dgm:pt modelId="{A7808021-0F9D-4A4C-AD39-46A481985072}" type="pres">
      <dgm:prSet presAssocID="{B735A01B-0215-42B2-9187-ECDC857F7EED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EFC0339-F768-4627-890B-DEBC33C7E446}" type="pres">
      <dgm:prSet presAssocID="{F2BBF049-8C3B-494B-B11A-29965C8D39FD}" presName="sibTrans" presStyleLbl="sibTrans2D1" presStyleIdx="0" presStyleCnt="0"/>
      <dgm:spPr/>
    </dgm:pt>
    <dgm:pt modelId="{6528B3AE-5767-4F9E-AAB5-CD973BE1490E}" type="pres">
      <dgm:prSet presAssocID="{BEABA7E2-90B6-4DC2-B7C4-4DEE5A1E4062}" presName="compNode" presStyleCnt="0"/>
      <dgm:spPr/>
    </dgm:pt>
    <dgm:pt modelId="{A066F319-E7AD-44F2-945E-EC2D03A5489A}" type="pres">
      <dgm:prSet presAssocID="{BEABA7E2-90B6-4DC2-B7C4-4DEE5A1E4062}" presName="bkgdShape" presStyleLbl="node1" presStyleIdx="1" presStyleCnt="3"/>
      <dgm:spPr/>
    </dgm:pt>
    <dgm:pt modelId="{2B48EF57-9F30-44C8-878D-9B9E79427ABC}" type="pres">
      <dgm:prSet presAssocID="{BEABA7E2-90B6-4DC2-B7C4-4DEE5A1E4062}" presName="nodeTx" presStyleLbl="node1" presStyleIdx="1" presStyleCnt="3">
        <dgm:presLayoutVars>
          <dgm:bulletEnabled val="1"/>
        </dgm:presLayoutVars>
      </dgm:prSet>
      <dgm:spPr/>
    </dgm:pt>
    <dgm:pt modelId="{2C215B46-F073-4966-BC76-8D982EECB005}" type="pres">
      <dgm:prSet presAssocID="{BEABA7E2-90B6-4DC2-B7C4-4DEE5A1E4062}" presName="invisiNode" presStyleLbl="node1" presStyleIdx="1" presStyleCnt="3"/>
      <dgm:spPr/>
    </dgm:pt>
    <dgm:pt modelId="{0F002D57-437B-4CBE-85C9-4037184476A7}" type="pres">
      <dgm:prSet presAssocID="{BEABA7E2-90B6-4DC2-B7C4-4DEE5A1E4062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CE0C8D5F-1A35-4EF7-8C4E-2BD1578F0869}" type="pres">
      <dgm:prSet presAssocID="{2595A846-FAD0-493C-890F-B24540D52F12}" presName="sibTrans" presStyleLbl="sibTrans2D1" presStyleIdx="0" presStyleCnt="0"/>
      <dgm:spPr/>
    </dgm:pt>
    <dgm:pt modelId="{B98D15C6-167B-43B1-9D2E-CC2D67FA5CA0}" type="pres">
      <dgm:prSet presAssocID="{1B3285DD-C154-4C20-8DD8-BB5F3C3CF38D}" presName="compNode" presStyleCnt="0"/>
      <dgm:spPr/>
    </dgm:pt>
    <dgm:pt modelId="{575A06EC-82D5-4E3A-891E-699B2A0DD68B}" type="pres">
      <dgm:prSet presAssocID="{1B3285DD-C154-4C20-8DD8-BB5F3C3CF38D}" presName="bkgdShape" presStyleLbl="node1" presStyleIdx="2" presStyleCnt="3"/>
      <dgm:spPr/>
    </dgm:pt>
    <dgm:pt modelId="{4862E348-2554-4D4A-BA61-C455D357E93C}" type="pres">
      <dgm:prSet presAssocID="{1B3285DD-C154-4C20-8DD8-BB5F3C3CF38D}" presName="nodeTx" presStyleLbl="node1" presStyleIdx="2" presStyleCnt="3">
        <dgm:presLayoutVars>
          <dgm:bulletEnabled val="1"/>
        </dgm:presLayoutVars>
      </dgm:prSet>
      <dgm:spPr/>
    </dgm:pt>
    <dgm:pt modelId="{D728A9D6-99C7-453E-B42F-2D8AC27E86DF}" type="pres">
      <dgm:prSet presAssocID="{1B3285DD-C154-4C20-8DD8-BB5F3C3CF38D}" presName="invisiNode" presStyleLbl="node1" presStyleIdx="2" presStyleCnt="3"/>
      <dgm:spPr/>
    </dgm:pt>
    <dgm:pt modelId="{2069C977-ACDF-4171-A5EA-09C2381B1B46}" type="pres">
      <dgm:prSet presAssocID="{1B3285DD-C154-4C20-8DD8-BB5F3C3CF38D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63FC730E-1321-4999-B726-E47734F33999}" type="presOf" srcId="{BEABA7E2-90B6-4DC2-B7C4-4DEE5A1E4062}" destId="{A066F319-E7AD-44F2-945E-EC2D03A5489A}" srcOrd="0" destOrd="0" presId="urn:microsoft.com/office/officeart/2005/8/layout/hList7"/>
    <dgm:cxn modelId="{C807501A-797C-4439-A1D9-AE80B4CFED54}" type="presOf" srcId="{1B3285DD-C154-4C20-8DD8-BB5F3C3CF38D}" destId="{4862E348-2554-4D4A-BA61-C455D357E93C}" srcOrd="1" destOrd="0" presId="urn:microsoft.com/office/officeart/2005/8/layout/hList7"/>
    <dgm:cxn modelId="{C7C2551A-1250-4717-A27F-E5256F5C3714}" srcId="{8655E0D8-4E2A-4039-9E64-3200C7045442}" destId="{BEABA7E2-90B6-4DC2-B7C4-4DEE5A1E4062}" srcOrd="1" destOrd="0" parTransId="{E97BA969-E4CE-475F-A309-CA398F67F78D}" sibTransId="{2595A846-FAD0-493C-890F-B24540D52F12}"/>
    <dgm:cxn modelId="{783C6025-AD72-442F-AE9C-D96827CE801C}" type="presOf" srcId="{B735A01B-0215-42B2-9187-ECDC857F7EED}" destId="{56DB649C-743D-4AC6-A464-FF6A4630DBC1}" srcOrd="1" destOrd="0" presId="urn:microsoft.com/office/officeart/2005/8/layout/hList7"/>
    <dgm:cxn modelId="{71C0935F-2805-442C-B4CF-514B5599F90E}" srcId="{8655E0D8-4E2A-4039-9E64-3200C7045442}" destId="{1B3285DD-C154-4C20-8DD8-BB5F3C3CF38D}" srcOrd="2" destOrd="0" parTransId="{D91788BB-0219-4DDB-BAB0-DE52D7BBB561}" sibTransId="{9CF9150D-2FBB-49B1-A61C-5BA93F5E830E}"/>
    <dgm:cxn modelId="{C13F0A59-35AC-4CE8-98EB-218DAE49D8AF}" type="presOf" srcId="{BEABA7E2-90B6-4DC2-B7C4-4DEE5A1E4062}" destId="{2B48EF57-9F30-44C8-878D-9B9E79427ABC}" srcOrd="1" destOrd="0" presId="urn:microsoft.com/office/officeart/2005/8/layout/hList7"/>
    <dgm:cxn modelId="{FB7D667A-4CB9-4894-8159-4CED1FCE34F5}" type="presOf" srcId="{2595A846-FAD0-493C-890F-B24540D52F12}" destId="{CE0C8D5F-1A35-4EF7-8C4E-2BD1578F0869}" srcOrd="0" destOrd="0" presId="urn:microsoft.com/office/officeart/2005/8/layout/hList7"/>
    <dgm:cxn modelId="{EA8B6492-36C6-4CE1-BD84-86F83DAE2F41}" type="presOf" srcId="{B735A01B-0215-42B2-9187-ECDC857F7EED}" destId="{031B5A15-F940-4FDA-B469-98E21F0E9A97}" srcOrd="0" destOrd="0" presId="urn:microsoft.com/office/officeart/2005/8/layout/hList7"/>
    <dgm:cxn modelId="{E2BBFBB5-DBED-4133-AE9A-B0527ECA35DD}" type="presOf" srcId="{F2BBF049-8C3B-494B-B11A-29965C8D39FD}" destId="{EEFC0339-F768-4627-890B-DEBC33C7E446}" srcOrd="0" destOrd="0" presId="urn:microsoft.com/office/officeart/2005/8/layout/hList7"/>
    <dgm:cxn modelId="{A7F766C0-A496-44A8-BF42-341A767714A6}" type="presOf" srcId="{8655E0D8-4E2A-4039-9E64-3200C7045442}" destId="{7ABCFC58-D27A-48AA-8AE8-BA5CB5CED309}" srcOrd="0" destOrd="0" presId="urn:microsoft.com/office/officeart/2005/8/layout/hList7"/>
    <dgm:cxn modelId="{C3539BC7-73FD-4034-9FE7-2E005D65B67D}" type="presOf" srcId="{1B3285DD-C154-4C20-8DD8-BB5F3C3CF38D}" destId="{575A06EC-82D5-4E3A-891E-699B2A0DD68B}" srcOrd="0" destOrd="0" presId="urn:microsoft.com/office/officeart/2005/8/layout/hList7"/>
    <dgm:cxn modelId="{A17D03D9-AC40-4655-86DB-C1DE93DAA59C}" srcId="{8655E0D8-4E2A-4039-9E64-3200C7045442}" destId="{B735A01B-0215-42B2-9187-ECDC857F7EED}" srcOrd="0" destOrd="0" parTransId="{92A8ACFC-EC10-4A0F-8811-8C99EC234A30}" sibTransId="{F2BBF049-8C3B-494B-B11A-29965C8D39FD}"/>
    <dgm:cxn modelId="{DE226D48-55A4-43EC-9DA8-2FEB3008D412}" type="presParOf" srcId="{7ABCFC58-D27A-48AA-8AE8-BA5CB5CED309}" destId="{4D86CCB9-147F-491C-B859-D1EE71769964}" srcOrd="0" destOrd="0" presId="urn:microsoft.com/office/officeart/2005/8/layout/hList7"/>
    <dgm:cxn modelId="{7A8270EE-FA79-4A11-AEC5-C46093DE52DF}" type="presParOf" srcId="{7ABCFC58-D27A-48AA-8AE8-BA5CB5CED309}" destId="{60702CDB-30CD-44A2-81F3-1EFB26F5F253}" srcOrd="1" destOrd="0" presId="urn:microsoft.com/office/officeart/2005/8/layout/hList7"/>
    <dgm:cxn modelId="{D7A744E3-B04D-476D-8AAA-88E4C2DB16EC}" type="presParOf" srcId="{60702CDB-30CD-44A2-81F3-1EFB26F5F253}" destId="{179431A4-AEC8-447E-A9B5-EEFD123DE9EC}" srcOrd="0" destOrd="0" presId="urn:microsoft.com/office/officeart/2005/8/layout/hList7"/>
    <dgm:cxn modelId="{6789D488-88CB-4594-8FD0-D8C6194D81D7}" type="presParOf" srcId="{179431A4-AEC8-447E-A9B5-EEFD123DE9EC}" destId="{031B5A15-F940-4FDA-B469-98E21F0E9A97}" srcOrd="0" destOrd="0" presId="urn:microsoft.com/office/officeart/2005/8/layout/hList7"/>
    <dgm:cxn modelId="{78D419DF-A2E8-408A-8C60-C25DC4065BAF}" type="presParOf" srcId="{179431A4-AEC8-447E-A9B5-EEFD123DE9EC}" destId="{56DB649C-743D-4AC6-A464-FF6A4630DBC1}" srcOrd="1" destOrd="0" presId="urn:microsoft.com/office/officeart/2005/8/layout/hList7"/>
    <dgm:cxn modelId="{212A86C0-3C27-4587-8494-1668C3F30B6F}" type="presParOf" srcId="{179431A4-AEC8-447E-A9B5-EEFD123DE9EC}" destId="{F7B11AB3-C07C-431F-AD84-453E12638616}" srcOrd="2" destOrd="0" presId="urn:microsoft.com/office/officeart/2005/8/layout/hList7"/>
    <dgm:cxn modelId="{9FFCC456-F48C-42E8-BA8D-94D94C83D509}" type="presParOf" srcId="{179431A4-AEC8-447E-A9B5-EEFD123DE9EC}" destId="{A7808021-0F9D-4A4C-AD39-46A481985072}" srcOrd="3" destOrd="0" presId="urn:microsoft.com/office/officeart/2005/8/layout/hList7"/>
    <dgm:cxn modelId="{1D33AF62-9673-4477-B68C-290EA855350D}" type="presParOf" srcId="{60702CDB-30CD-44A2-81F3-1EFB26F5F253}" destId="{EEFC0339-F768-4627-890B-DEBC33C7E446}" srcOrd="1" destOrd="0" presId="urn:microsoft.com/office/officeart/2005/8/layout/hList7"/>
    <dgm:cxn modelId="{F3FAF60A-0254-411B-91C0-BA58852B25BA}" type="presParOf" srcId="{60702CDB-30CD-44A2-81F3-1EFB26F5F253}" destId="{6528B3AE-5767-4F9E-AAB5-CD973BE1490E}" srcOrd="2" destOrd="0" presId="urn:microsoft.com/office/officeart/2005/8/layout/hList7"/>
    <dgm:cxn modelId="{0B735D24-9676-4461-9C1B-B12E92BEA2F9}" type="presParOf" srcId="{6528B3AE-5767-4F9E-AAB5-CD973BE1490E}" destId="{A066F319-E7AD-44F2-945E-EC2D03A5489A}" srcOrd="0" destOrd="0" presId="urn:microsoft.com/office/officeart/2005/8/layout/hList7"/>
    <dgm:cxn modelId="{85AA48D6-C7BD-44B5-80EC-3E3226A24C9B}" type="presParOf" srcId="{6528B3AE-5767-4F9E-AAB5-CD973BE1490E}" destId="{2B48EF57-9F30-44C8-878D-9B9E79427ABC}" srcOrd="1" destOrd="0" presId="urn:microsoft.com/office/officeart/2005/8/layout/hList7"/>
    <dgm:cxn modelId="{F82BFEC9-5FBA-4B19-9706-1B8C539A2B7A}" type="presParOf" srcId="{6528B3AE-5767-4F9E-AAB5-CD973BE1490E}" destId="{2C215B46-F073-4966-BC76-8D982EECB005}" srcOrd="2" destOrd="0" presId="urn:microsoft.com/office/officeart/2005/8/layout/hList7"/>
    <dgm:cxn modelId="{CED13189-ED27-4083-A656-307AD95AE844}" type="presParOf" srcId="{6528B3AE-5767-4F9E-AAB5-CD973BE1490E}" destId="{0F002D57-437B-4CBE-85C9-4037184476A7}" srcOrd="3" destOrd="0" presId="urn:microsoft.com/office/officeart/2005/8/layout/hList7"/>
    <dgm:cxn modelId="{9B6A3376-5384-47B6-82FB-7378E218C85D}" type="presParOf" srcId="{60702CDB-30CD-44A2-81F3-1EFB26F5F253}" destId="{CE0C8D5F-1A35-4EF7-8C4E-2BD1578F0869}" srcOrd="3" destOrd="0" presId="urn:microsoft.com/office/officeart/2005/8/layout/hList7"/>
    <dgm:cxn modelId="{17ECE53B-C796-4729-8EAC-5181CB0EA26C}" type="presParOf" srcId="{60702CDB-30CD-44A2-81F3-1EFB26F5F253}" destId="{B98D15C6-167B-43B1-9D2E-CC2D67FA5CA0}" srcOrd="4" destOrd="0" presId="urn:microsoft.com/office/officeart/2005/8/layout/hList7"/>
    <dgm:cxn modelId="{99BCE3E3-578B-4790-BEBD-97D899AA2B9A}" type="presParOf" srcId="{B98D15C6-167B-43B1-9D2E-CC2D67FA5CA0}" destId="{575A06EC-82D5-4E3A-891E-699B2A0DD68B}" srcOrd="0" destOrd="0" presId="urn:microsoft.com/office/officeart/2005/8/layout/hList7"/>
    <dgm:cxn modelId="{6F36A28B-2CCA-4C4C-BAA1-015144E6C345}" type="presParOf" srcId="{B98D15C6-167B-43B1-9D2E-CC2D67FA5CA0}" destId="{4862E348-2554-4D4A-BA61-C455D357E93C}" srcOrd="1" destOrd="0" presId="urn:microsoft.com/office/officeart/2005/8/layout/hList7"/>
    <dgm:cxn modelId="{4752B085-33A1-4FCE-9D6A-C88C47F7EEED}" type="presParOf" srcId="{B98D15C6-167B-43B1-9D2E-CC2D67FA5CA0}" destId="{D728A9D6-99C7-453E-B42F-2D8AC27E86DF}" srcOrd="2" destOrd="0" presId="urn:microsoft.com/office/officeart/2005/8/layout/hList7"/>
    <dgm:cxn modelId="{29FF85B6-5E4F-43E7-8AD5-3BEB5ED5DF55}" type="presParOf" srcId="{B98D15C6-167B-43B1-9D2E-CC2D67FA5CA0}" destId="{2069C977-ACDF-4171-A5EA-09C2381B1B4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2BFBB-6C4D-4BDF-AA8B-C3AF5D52AFEB}">
      <dsp:nvSpPr>
        <dsp:cNvPr id="0" name=""/>
        <dsp:cNvSpPr/>
      </dsp:nvSpPr>
      <dsp:spPr>
        <a:xfrm rot="16200000">
          <a:off x="-1377393" y="1378316"/>
          <a:ext cx="5157613" cy="240098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 err="1"/>
            <a:t>Navigationnel</a:t>
          </a:r>
          <a:endParaRPr lang="fr-FR" sz="24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L’intention est d’atteindre un site en particulier.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___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Facebook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Site des impôts</a:t>
          </a:r>
        </a:p>
      </dsp:txBody>
      <dsp:txXfrm rot="5400000">
        <a:off x="923" y="1031523"/>
        <a:ext cx="2400980" cy="3094567"/>
      </dsp:txXfrm>
    </dsp:sp>
    <dsp:sp modelId="{F7E11701-2931-44D5-B5B3-2B7253253B15}">
      <dsp:nvSpPr>
        <dsp:cNvPr id="0" name=""/>
        <dsp:cNvSpPr/>
      </dsp:nvSpPr>
      <dsp:spPr>
        <a:xfrm rot="16200000">
          <a:off x="1203661" y="1378316"/>
          <a:ext cx="5157613" cy="2400980"/>
        </a:xfrm>
        <a:prstGeom prst="flowChartManualOperati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Informationnel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L’intention est de récolter de l’information sur un ou plusieurs sites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___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Signes de grossesse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Comparatif TV LCD</a:t>
          </a:r>
        </a:p>
      </dsp:txBody>
      <dsp:txXfrm rot="5400000">
        <a:off x="2581977" y="1031523"/>
        <a:ext cx="2400980" cy="3094567"/>
      </dsp:txXfrm>
    </dsp:sp>
    <dsp:sp modelId="{95BD283F-1F46-4B4D-BEDA-14FBAB1EE903}">
      <dsp:nvSpPr>
        <dsp:cNvPr id="0" name=""/>
        <dsp:cNvSpPr/>
      </dsp:nvSpPr>
      <dsp:spPr>
        <a:xfrm rot="16200000">
          <a:off x="3784716" y="1378316"/>
          <a:ext cx="5157613" cy="2400980"/>
        </a:xfrm>
        <a:prstGeom prst="flowChartManualOperation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Transactionnel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L’intention est de passer à l’action : Achat, inscription, …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___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Devis fenêtre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Logitech M500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Ordinateur pas cher</a:t>
          </a:r>
        </a:p>
      </dsp:txBody>
      <dsp:txXfrm rot="5400000">
        <a:off x="5163032" y="1031523"/>
        <a:ext cx="2400980" cy="30945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1AC5E-82C5-4F94-A820-EF5A86271B73}">
      <dsp:nvSpPr>
        <dsp:cNvPr id="0" name=""/>
        <dsp:cNvSpPr/>
      </dsp:nvSpPr>
      <dsp:spPr>
        <a:xfrm rot="10800000">
          <a:off x="0" y="0"/>
          <a:ext cx="11062049" cy="963857"/>
        </a:xfrm>
        <a:prstGeom prst="trapezoid">
          <a:avLst>
            <a:gd name="adj" fmla="val 114769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800" kern="1200" dirty="0">
              <a:solidFill>
                <a:schemeClr val="bg1"/>
              </a:solidFill>
            </a:rPr>
            <a:t>Reconnaissance du besoin</a:t>
          </a:r>
        </a:p>
      </dsp:txBody>
      <dsp:txXfrm rot="-10800000">
        <a:off x="1935858" y="0"/>
        <a:ext cx="7190331" cy="963857"/>
      </dsp:txXfrm>
    </dsp:sp>
    <dsp:sp modelId="{CEC686C8-DE78-4DCE-89EE-DA1D5D599CC8}">
      <dsp:nvSpPr>
        <dsp:cNvPr id="0" name=""/>
        <dsp:cNvSpPr/>
      </dsp:nvSpPr>
      <dsp:spPr>
        <a:xfrm rot="10800000">
          <a:off x="1106204" y="963857"/>
          <a:ext cx="8849639" cy="963857"/>
        </a:xfrm>
        <a:prstGeom prst="trapezoid">
          <a:avLst>
            <a:gd name="adj" fmla="val 114769"/>
          </a:avLst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800" kern="1200" dirty="0">
              <a:solidFill>
                <a:schemeClr val="bg1"/>
              </a:solidFill>
            </a:rPr>
            <a:t>Informations / Recherches</a:t>
          </a:r>
        </a:p>
      </dsp:txBody>
      <dsp:txXfrm rot="-10800000">
        <a:off x="2654891" y="963857"/>
        <a:ext cx="5752265" cy="963857"/>
      </dsp:txXfrm>
    </dsp:sp>
    <dsp:sp modelId="{92FA9604-12AC-4B26-9E3B-25B6C768880C}">
      <dsp:nvSpPr>
        <dsp:cNvPr id="0" name=""/>
        <dsp:cNvSpPr/>
      </dsp:nvSpPr>
      <dsp:spPr>
        <a:xfrm rot="10800000">
          <a:off x="2212409" y="1927714"/>
          <a:ext cx="6637229" cy="963857"/>
        </a:xfrm>
        <a:prstGeom prst="trapezoid">
          <a:avLst>
            <a:gd name="adj" fmla="val 114769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800" kern="1200" dirty="0">
              <a:solidFill>
                <a:schemeClr val="bg1"/>
              </a:solidFill>
            </a:rPr>
            <a:t>Comparatifs</a:t>
          </a:r>
        </a:p>
      </dsp:txBody>
      <dsp:txXfrm rot="-10800000">
        <a:off x="3373924" y="1927714"/>
        <a:ext cx="4314199" cy="963857"/>
      </dsp:txXfrm>
    </dsp:sp>
    <dsp:sp modelId="{185C78C1-5AA6-449A-916E-CA42142EB65F}">
      <dsp:nvSpPr>
        <dsp:cNvPr id="0" name=""/>
        <dsp:cNvSpPr/>
      </dsp:nvSpPr>
      <dsp:spPr>
        <a:xfrm rot="10800000">
          <a:off x="3318614" y="2891571"/>
          <a:ext cx="4424819" cy="963857"/>
        </a:xfrm>
        <a:prstGeom prst="trapezoid">
          <a:avLst>
            <a:gd name="adj" fmla="val 114769"/>
          </a:avLst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>
              <a:solidFill>
                <a:schemeClr val="bg1"/>
              </a:solidFill>
            </a:rPr>
            <a:t>Achat</a:t>
          </a:r>
        </a:p>
      </dsp:txBody>
      <dsp:txXfrm rot="-10800000">
        <a:off x="4092958" y="2891571"/>
        <a:ext cx="2876132" cy="963857"/>
      </dsp:txXfrm>
    </dsp:sp>
    <dsp:sp modelId="{58CFB499-5489-4984-948F-D2AA7AC1F016}">
      <dsp:nvSpPr>
        <dsp:cNvPr id="0" name=""/>
        <dsp:cNvSpPr/>
      </dsp:nvSpPr>
      <dsp:spPr>
        <a:xfrm rot="10800000">
          <a:off x="4424819" y="3855428"/>
          <a:ext cx="2212409" cy="963857"/>
        </a:xfrm>
        <a:prstGeom prst="trapezoid">
          <a:avLst>
            <a:gd name="adj" fmla="val 114769"/>
          </a:avLst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bg1"/>
              </a:solidFill>
            </a:rPr>
            <a:t>Fidélisation</a:t>
          </a:r>
          <a:br>
            <a:rPr lang="fr-FR" sz="1400" kern="1200" dirty="0">
              <a:solidFill>
                <a:schemeClr val="bg1"/>
              </a:solidFill>
            </a:rPr>
          </a:br>
          <a:br>
            <a:rPr lang="fr-FR" sz="1400" kern="1200" dirty="0">
              <a:solidFill>
                <a:schemeClr val="bg1"/>
              </a:solidFill>
            </a:rPr>
          </a:br>
          <a:endParaRPr lang="fr-FR" sz="1400" kern="1200" dirty="0">
            <a:solidFill>
              <a:schemeClr val="bg1"/>
            </a:solidFill>
          </a:endParaRPr>
        </a:p>
      </dsp:txBody>
      <dsp:txXfrm rot="-10800000">
        <a:off x="4424819" y="3855428"/>
        <a:ext cx="2212409" cy="9638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CB831-8779-4383-8DD6-BF69EED2A975}">
      <dsp:nvSpPr>
        <dsp:cNvPr id="0" name=""/>
        <dsp:cNvSpPr/>
      </dsp:nvSpPr>
      <dsp:spPr>
        <a:xfrm>
          <a:off x="2954" y="565354"/>
          <a:ext cx="2629071" cy="10516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latin typeface="Eras Bold ITC" panose="020B0907030504020204" pitchFamily="34" charset="0"/>
            </a:rPr>
            <a:t>Intention</a:t>
          </a:r>
        </a:p>
      </dsp:txBody>
      <dsp:txXfrm>
        <a:off x="528768" y="565354"/>
        <a:ext cx="1577443" cy="1051628"/>
      </dsp:txXfrm>
    </dsp:sp>
    <dsp:sp modelId="{4A6655B6-0327-44A6-849C-456AD9BCE231}">
      <dsp:nvSpPr>
        <dsp:cNvPr id="0" name=""/>
        <dsp:cNvSpPr/>
      </dsp:nvSpPr>
      <dsp:spPr>
        <a:xfrm>
          <a:off x="2369118" y="565354"/>
          <a:ext cx="2629071" cy="10516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latin typeface="Eras Bold ITC" panose="020B0907030504020204" pitchFamily="34" charset="0"/>
            </a:rPr>
            <a:t>Requête</a:t>
          </a:r>
        </a:p>
      </dsp:txBody>
      <dsp:txXfrm>
        <a:off x="2894932" y="565354"/>
        <a:ext cx="1577443" cy="1051628"/>
      </dsp:txXfrm>
    </dsp:sp>
    <dsp:sp modelId="{2F2CDBE5-2EF5-483A-BE90-FDABC9603CCA}">
      <dsp:nvSpPr>
        <dsp:cNvPr id="0" name=""/>
        <dsp:cNvSpPr/>
      </dsp:nvSpPr>
      <dsp:spPr>
        <a:xfrm>
          <a:off x="4735282" y="565354"/>
          <a:ext cx="2629071" cy="10516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 err="1">
              <a:latin typeface="Eras Bold ITC" panose="020B0907030504020204" pitchFamily="34" charset="0"/>
            </a:rPr>
            <a:t>Snippet</a:t>
          </a:r>
          <a:endParaRPr lang="fr-FR" sz="2300" kern="1200" dirty="0">
            <a:latin typeface="Eras Bold ITC" panose="020B0907030504020204" pitchFamily="34" charset="0"/>
          </a:endParaRPr>
        </a:p>
      </dsp:txBody>
      <dsp:txXfrm>
        <a:off x="5261096" y="565354"/>
        <a:ext cx="1577443" cy="1051628"/>
      </dsp:txXfrm>
    </dsp:sp>
    <dsp:sp modelId="{AD2F46F7-91AC-4693-BEA9-2D7647314706}">
      <dsp:nvSpPr>
        <dsp:cNvPr id="0" name=""/>
        <dsp:cNvSpPr/>
      </dsp:nvSpPr>
      <dsp:spPr>
        <a:xfrm>
          <a:off x="7101446" y="565354"/>
          <a:ext cx="2629071" cy="10516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latin typeface="Eras Bold ITC" panose="020B0907030504020204" pitchFamily="34" charset="0"/>
            </a:rPr>
            <a:t>Landing page</a:t>
          </a:r>
        </a:p>
      </dsp:txBody>
      <dsp:txXfrm>
        <a:off x="7627260" y="565354"/>
        <a:ext cx="1577443" cy="1051628"/>
      </dsp:txXfrm>
    </dsp:sp>
    <dsp:sp modelId="{96C5D7E8-CCDC-4740-BEE7-FFF4D2288751}">
      <dsp:nvSpPr>
        <dsp:cNvPr id="0" name=""/>
        <dsp:cNvSpPr/>
      </dsp:nvSpPr>
      <dsp:spPr>
        <a:xfrm>
          <a:off x="9467610" y="565354"/>
          <a:ext cx="2629071" cy="10516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latin typeface="Eras Bold ITC" panose="020B0907030504020204" pitchFamily="34" charset="0"/>
            </a:rPr>
            <a:t>Call to action</a:t>
          </a:r>
        </a:p>
      </dsp:txBody>
      <dsp:txXfrm>
        <a:off x="9993424" y="565354"/>
        <a:ext cx="1577443" cy="10516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AEF727-D589-46E2-891C-D61C32FFE58E}">
      <dsp:nvSpPr>
        <dsp:cNvPr id="0" name=""/>
        <dsp:cNvSpPr/>
      </dsp:nvSpPr>
      <dsp:spPr>
        <a:xfrm>
          <a:off x="0" y="37811"/>
          <a:ext cx="12059905" cy="1615498"/>
        </a:xfrm>
        <a:prstGeom prst="rightArrow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944F0-5696-4598-96B5-B6A9ABC83DAC}">
      <dsp:nvSpPr>
        <dsp:cNvPr id="0" name=""/>
        <dsp:cNvSpPr/>
      </dsp:nvSpPr>
      <dsp:spPr>
        <a:xfrm>
          <a:off x="8507940" y="422780"/>
          <a:ext cx="3138637" cy="80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13360" rIns="0" bIns="21336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  <a:endParaRPr lang="fr-FR" sz="2100" kern="1200" dirty="0"/>
        </a:p>
      </dsp:txBody>
      <dsp:txXfrm>
        <a:off x="8507940" y="422780"/>
        <a:ext cx="3138637" cy="807749"/>
      </dsp:txXfrm>
    </dsp:sp>
    <dsp:sp modelId="{CA3C3652-25AF-4D7A-A1C3-06A885A24599}">
      <dsp:nvSpPr>
        <dsp:cNvPr id="0" name=""/>
        <dsp:cNvSpPr/>
      </dsp:nvSpPr>
      <dsp:spPr>
        <a:xfrm>
          <a:off x="4741575" y="422780"/>
          <a:ext cx="3138637" cy="80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</a:p>
      </dsp:txBody>
      <dsp:txXfrm>
        <a:off x="4741575" y="422780"/>
        <a:ext cx="3138637" cy="807749"/>
      </dsp:txXfrm>
    </dsp:sp>
    <dsp:sp modelId="{2D7F9D8E-CA19-40A3-9CC1-5371FCAA5DA6}">
      <dsp:nvSpPr>
        <dsp:cNvPr id="0" name=""/>
        <dsp:cNvSpPr/>
      </dsp:nvSpPr>
      <dsp:spPr>
        <a:xfrm>
          <a:off x="975210" y="422780"/>
          <a:ext cx="3138637" cy="807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13360" rIns="0" bIns="21336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>
              <a:solidFill>
                <a:schemeClr val="bg1"/>
              </a:solidFill>
              <a:latin typeface="Eras Bold ITC" panose="020B0907030504020204" pitchFamily="34" charset="0"/>
            </a:rPr>
            <a:t>COHERENCE</a:t>
          </a:r>
          <a:endParaRPr lang="fr-FR" sz="2100" kern="1200" dirty="0"/>
        </a:p>
      </dsp:txBody>
      <dsp:txXfrm>
        <a:off x="975210" y="422780"/>
        <a:ext cx="3138637" cy="8077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1B5A15-F940-4FDA-B469-98E21F0E9A97}">
      <dsp:nvSpPr>
        <dsp:cNvPr id="0" name=""/>
        <dsp:cNvSpPr/>
      </dsp:nvSpPr>
      <dsp:spPr>
        <a:xfrm>
          <a:off x="1706" y="0"/>
          <a:ext cx="2655093" cy="5418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700" kern="1200" dirty="0"/>
            <a:t>Technique</a:t>
          </a:r>
        </a:p>
      </dsp:txBody>
      <dsp:txXfrm>
        <a:off x="1706" y="2167466"/>
        <a:ext cx="2655093" cy="2167466"/>
      </dsp:txXfrm>
    </dsp:sp>
    <dsp:sp modelId="{A7808021-0F9D-4A4C-AD39-46A481985072}">
      <dsp:nvSpPr>
        <dsp:cNvPr id="0" name=""/>
        <dsp:cNvSpPr/>
      </dsp:nvSpPr>
      <dsp:spPr>
        <a:xfrm>
          <a:off x="427045" y="325120"/>
          <a:ext cx="1804416" cy="180441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6F319-E7AD-44F2-945E-EC2D03A5489A}">
      <dsp:nvSpPr>
        <dsp:cNvPr id="0" name=""/>
        <dsp:cNvSpPr/>
      </dsp:nvSpPr>
      <dsp:spPr>
        <a:xfrm>
          <a:off x="2736453" y="0"/>
          <a:ext cx="2655093" cy="5418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700" kern="1200" dirty="0"/>
            <a:t>On-site</a:t>
          </a:r>
        </a:p>
      </dsp:txBody>
      <dsp:txXfrm>
        <a:off x="2736453" y="2167466"/>
        <a:ext cx="2655093" cy="2167466"/>
      </dsp:txXfrm>
    </dsp:sp>
    <dsp:sp modelId="{0F002D57-437B-4CBE-85C9-4037184476A7}">
      <dsp:nvSpPr>
        <dsp:cNvPr id="0" name=""/>
        <dsp:cNvSpPr/>
      </dsp:nvSpPr>
      <dsp:spPr>
        <a:xfrm>
          <a:off x="3161791" y="325120"/>
          <a:ext cx="1804416" cy="180441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5A06EC-82D5-4E3A-891E-699B2A0DD68B}">
      <dsp:nvSpPr>
        <dsp:cNvPr id="0" name=""/>
        <dsp:cNvSpPr/>
      </dsp:nvSpPr>
      <dsp:spPr>
        <a:xfrm>
          <a:off x="5471199" y="0"/>
          <a:ext cx="2655093" cy="5418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700" kern="1200" dirty="0"/>
            <a:t>Off-site</a:t>
          </a:r>
        </a:p>
      </dsp:txBody>
      <dsp:txXfrm>
        <a:off x="5471199" y="2167466"/>
        <a:ext cx="2655093" cy="2167466"/>
      </dsp:txXfrm>
    </dsp:sp>
    <dsp:sp modelId="{2069C977-ACDF-4171-A5EA-09C2381B1B46}">
      <dsp:nvSpPr>
        <dsp:cNvPr id="0" name=""/>
        <dsp:cNvSpPr/>
      </dsp:nvSpPr>
      <dsp:spPr>
        <a:xfrm>
          <a:off x="5896538" y="325120"/>
          <a:ext cx="1804416" cy="180441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86CCB9-147F-491C-B859-D1EE71769964}">
      <dsp:nvSpPr>
        <dsp:cNvPr id="0" name=""/>
        <dsp:cNvSpPr/>
      </dsp:nvSpPr>
      <dsp:spPr>
        <a:xfrm>
          <a:off x="325119" y="4334933"/>
          <a:ext cx="7477760" cy="81280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DF61EA0F-A667-4B49-8422-0062BC55E249}" type="slidenum">
              <a:rPr lang="en-US" sz="1200" b="0" i="0">
                <a:latin typeface="Calibri"/>
                <a:ea typeface="+mn-ea"/>
                <a:cs typeface="+mn-cs"/>
              </a:r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635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2472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59692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15419" y="365125"/>
            <a:ext cx="1819564" cy="5811838"/>
          </a:xfrm>
        </p:spPr>
        <p:txBody>
          <a:bodyPr vert="eaVert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0226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0936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4167753" cy="43513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680936"/>
          </a:xfrm>
          <a:prstGeom prst="rect">
            <a:avLst/>
          </a:prstGeom>
          <a:solidFill>
            <a:srgbClr val="00A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2402238"/>
            <a:ext cx="4508715" cy="2187227"/>
          </a:xfrm>
        </p:spPr>
        <p:txBody>
          <a:bodyPr anchor="ctr">
            <a:noAutofit/>
          </a:bodyPr>
          <a:lstStyle>
            <a:lvl1pPr algn="l">
              <a:defRPr sz="4800">
                <a:solidFill>
                  <a:srgbClr val="D2472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308" y="2402237"/>
            <a:ext cx="5269424" cy="2187226"/>
          </a:xfrm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Modifiez les styles du texte du masque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Deuxième niveau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Troisième niveau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Quatrième niveau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Modifiez les styles du texte du masque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Deuxième niveau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Troisième niveau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Quatrième niveau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1"/>
            <a:ext cx="12192000" cy="680936"/>
          </a:xfrm>
          <a:prstGeom prst="rect">
            <a:avLst/>
          </a:prstGeom>
          <a:solidFill>
            <a:srgbClr val="00A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822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737851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1" y="2193927"/>
            <a:ext cx="5156200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Modifiez les styles du texte du masque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Deuxième niveau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Troisième niveau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Quatrième niveau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4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4" y="2193927"/>
            <a:ext cx="5157787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Modifiez les styles du texte du masque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Deuxième niveau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Troisième niveau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Quatrième niveau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0602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0081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Modifiez les styles du texte du masque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Deuxième niveau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Troisième niveau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Quatrième niveau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9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9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2energie.com/isolation-maison/isolation-garage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://www.eco2energie.com/isolation-maison/isolation-exterieur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trikaya.fr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atic.cotemaison.fr/medias_10569/w_2048,h_890,c_crop,x_0,y_294/w_1520,h_855,c_fill,g_north/v1441794051/2-49_54117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  <a:effectLst>
            <a:glow>
              <a:schemeClr val="tx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0490" y="4169018"/>
            <a:ext cx="10921042" cy="2014365"/>
          </a:xfrm>
        </p:spPr>
        <p:txBody>
          <a:bodyPr>
            <a:normAutofit fontScale="90000"/>
          </a:bodyPr>
          <a:lstStyle/>
          <a:p>
            <a:pPr fontAlgn="base"/>
            <a:r>
              <a:rPr lang="fr-FR" sz="8000" b="1" dirty="0">
                <a:latin typeface="Eras Bold ITC" panose="020B0907030504020204" pitchFamily="34" charset="0"/>
              </a:rPr>
              <a:t>Cocon sémantique</a:t>
            </a:r>
            <a:br>
              <a:rPr lang="fr-FR" dirty="0">
                <a:latin typeface="Eras Bold ITC" panose="020B0907030504020204" pitchFamily="34" charset="0"/>
              </a:rPr>
            </a:br>
            <a:r>
              <a:rPr lang="fr-FR" dirty="0">
                <a:latin typeface="Eras Bold ITC" panose="020B0907030504020204" pitchFamily="34" charset="0"/>
              </a:rPr>
              <a:t>Coup marketing ou révolution ?</a:t>
            </a:r>
            <a:endParaRPr lang="fr-FR" sz="4400" i="1" dirty="0">
              <a:latin typeface="Eras Bold ITC" panose="020B0907030504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262777"/>
            <a:ext cx="121920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569836" y="6249103"/>
            <a:ext cx="1511914" cy="6225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l">
              <a:lnSpc>
                <a:spcPct val="150000"/>
              </a:lnSpc>
              <a:spcBef>
                <a:spcPts val="6"/>
              </a:spcBef>
              <a:buNone/>
            </a:pPr>
            <a:r>
              <a:rPr lang="fr-FR" dirty="0">
                <a:solidFill>
                  <a:srgbClr val="00ACED"/>
                </a:solidFill>
                <a:latin typeface="Segoe UI Light"/>
              </a:rPr>
              <a:t>@</a:t>
            </a:r>
            <a:r>
              <a:rPr lang="fr-FR" dirty="0" err="1">
                <a:solidFill>
                  <a:srgbClr val="00ACED"/>
                </a:solidFill>
                <a:latin typeface="Segoe UI Light"/>
              </a:rPr>
              <a:t>Doeurf</a:t>
            </a:r>
            <a:endParaRPr lang="fr-FR" sz="2800" b="0" i="0" dirty="0">
              <a:solidFill>
                <a:srgbClr val="00ACED"/>
              </a:solidFill>
              <a:latin typeface="Segoe UI Light"/>
            </a:endParaRPr>
          </a:p>
          <a:p>
            <a:pPr marL="0" indent="0" algn="l">
              <a:lnSpc>
                <a:spcPct val="150000"/>
              </a:lnSpc>
              <a:spcBef>
                <a:spcPts val="6"/>
              </a:spcBef>
              <a:buNone/>
            </a:pPr>
            <a:endParaRPr lang="fr-FR" sz="2800" b="0" i="0" dirty="0">
              <a:solidFill>
                <a:srgbClr val="D24726"/>
              </a:solidFill>
              <a:latin typeface="Segoe UI Light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g.twimg.com/Twitter_logo_blu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365" y="6061116"/>
            <a:ext cx="822329" cy="6685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17" y="856664"/>
            <a:ext cx="4954083" cy="215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7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Structure macroscopique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914" y="1105807"/>
            <a:ext cx="7660528" cy="5107019"/>
          </a:xfrm>
          <a:prstGeom prst="rect">
            <a:avLst/>
          </a:prstGeom>
        </p:spPr>
      </p:pic>
      <p:pic>
        <p:nvPicPr>
          <p:cNvPr id="8" name="Picture 2" descr="http://t3.rbxcdn.com/c9553a9ef111d61bea77f3cb916ebbd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542" y="1342346"/>
            <a:ext cx="2319520" cy="231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25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Recherche</a:t>
            </a: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 de mots </a:t>
            </a: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clés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Mindmapping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On-page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182477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1021034" y="4095906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50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773" y="2665194"/>
            <a:ext cx="5342857" cy="3228571"/>
          </a:xfrm>
          <a:prstGeom prst="rect">
            <a:avLst/>
          </a:prstGeom>
        </p:spPr>
      </p:pic>
      <p:cxnSp>
        <p:nvCxnSpPr>
          <p:cNvPr id="16" name="Connecteur droit avec flèche 15"/>
          <p:cNvCxnSpPr/>
          <p:nvPr/>
        </p:nvCxnSpPr>
        <p:spPr>
          <a:xfrm flipV="1">
            <a:off x="7579901" y="3126752"/>
            <a:ext cx="807396" cy="904673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7599357" y="3895237"/>
            <a:ext cx="817123" cy="311286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7579901" y="4430259"/>
            <a:ext cx="836579" cy="243191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7579901" y="4585901"/>
            <a:ext cx="836579" cy="817124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La brique de base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85913" y="1218644"/>
            <a:ext cx="53344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latin typeface="Eras Bold ITC" panose="020B0907030504020204" pitchFamily="34" charset="0"/>
              </a:rPr>
              <a:t>Le cocon une histoire de famille</a:t>
            </a:r>
          </a:p>
        </p:txBody>
      </p:sp>
    </p:spTree>
    <p:extLst>
      <p:ext uri="{BB962C8B-B14F-4D97-AF65-F5344CB8AC3E}">
        <p14:creationId xmlns:p14="http://schemas.microsoft.com/office/powerpoint/2010/main" val="3493769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436" y="2553455"/>
            <a:ext cx="7542857" cy="3695238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La brique de base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5913" y="1218644"/>
            <a:ext cx="53344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latin typeface="Eras Bold ITC" panose="020B0907030504020204" pitchFamily="34" charset="0"/>
              </a:rPr>
              <a:t>Le cocon une histoire de famille</a:t>
            </a:r>
          </a:p>
        </p:txBody>
      </p:sp>
    </p:spTree>
    <p:extLst>
      <p:ext uri="{BB962C8B-B14F-4D97-AF65-F5344CB8AC3E}">
        <p14:creationId xmlns:p14="http://schemas.microsoft.com/office/powerpoint/2010/main" val="2925674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Par exemple : Mieux isoler sa maison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714" y="2259056"/>
            <a:ext cx="7228571" cy="239047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397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Recherche</a:t>
            </a: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 de mots </a:t>
            </a: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clés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Mindmapping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  <a:latin typeface="Eras Bold ITC" panose="020B0907030504020204" pitchFamily="34" charset="0"/>
              </a:rPr>
              <a:t>On-page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182477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1021034" y="4764975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55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604434" y="995359"/>
            <a:ext cx="7197149" cy="5355312"/>
          </a:xfrm>
          <a:prstGeom prst="rect">
            <a:avLst/>
          </a:prstGeom>
          <a:solidFill>
            <a:srgbClr val="2B2B2B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&lt;h1&gt;</a:t>
            </a:r>
            <a:r>
              <a:rPr lang="fr-FR" b="1" dirty="0">
                <a:solidFill>
                  <a:srgbClr val="6D9F94"/>
                </a:solidFill>
                <a:latin typeface="Lucida Console" panose="020B0609040504020204" pitchFamily="49" charset="0"/>
              </a:rPr>
              <a:t>Titre optimisé ou avec </a:t>
            </a:r>
            <a:r>
              <a:rPr lang="fr-FR" b="1" dirty="0" err="1">
                <a:solidFill>
                  <a:srgbClr val="6D9F94"/>
                </a:solidFill>
                <a:latin typeface="Lucida Console" panose="020B0609040504020204" pitchFamily="49" charset="0"/>
              </a:rPr>
              <a:t>co-occurrences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&lt;/h1&gt;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&lt;p&gt;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Avant de se lancer dans des travaux </a:t>
            </a:r>
            <a:r>
              <a:rPr lang="fr-FR" u="sng" dirty="0">
                <a:solidFill>
                  <a:srgbClr val="6D9F94"/>
                </a:solidFill>
                <a:latin typeface="Lucida Console" panose="020B0609040504020204" pitchFamily="49" charset="0"/>
              </a:rPr>
              <a:t>[lien avec ancre optimisée vers la page parent]</a:t>
            </a:r>
            <a:r>
              <a:rPr lang="fr-FR" b="1" dirty="0">
                <a:solidFill>
                  <a:srgbClr val="6D9F94"/>
                </a:solidFill>
                <a:latin typeface="Lucida Console" panose="020B0609040504020204" pitchFamily="49" charset="0"/>
              </a:rPr>
              <a:t>, 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il convient donc d’en envisager le bénéfice, qu’il soit financier ou en termes de préservation de l’environnement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&lt;/p&gt;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&lt;h2&gt;</a:t>
            </a:r>
            <a:r>
              <a:rPr lang="fr-FR" b="1" dirty="0">
                <a:solidFill>
                  <a:srgbClr val="6D9F94"/>
                </a:solidFill>
                <a:latin typeface="Lucida Console" panose="020B0609040504020204" pitchFamily="49" charset="0"/>
              </a:rPr>
              <a:t>Isolation du garage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&lt;/h2&gt;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&lt;p&gt;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… Afin de voir l’impact de ce pont thermique et les solutions pour y remédier rendez-vous sur la page </a:t>
            </a:r>
            <a:r>
              <a:rPr lang="fr-FR" u="sng" dirty="0">
                <a:solidFill>
                  <a:srgbClr val="6D9F94"/>
                </a:solidFill>
                <a:latin typeface="Lucida Console" panose="020B0609040504020204" pitchFamily="49" charset="0"/>
                <a:hlinkClick r:id="rId3"/>
              </a:rPr>
              <a:t>isolation garage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 de notre site …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&lt;/p&gt;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&lt;h2&gt;</a:t>
            </a:r>
            <a:r>
              <a:rPr lang="fr-FR" b="1" dirty="0">
                <a:solidFill>
                  <a:srgbClr val="6D9F94"/>
                </a:solidFill>
                <a:latin typeface="Lucida Console" panose="020B0609040504020204" pitchFamily="49" charset="0"/>
              </a:rPr>
              <a:t>Isolation intérieure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&lt;/h2&gt;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&lt;p&gt;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Il existe une technique d’</a:t>
            </a:r>
            <a:r>
              <a:rPr lang="fr-FR" u="sng" dirty="0">
                <a:solidFill>
                  <a:srgbClr val="6D9F94"/>
                </a:solidFill>
                <a:latin typeface="Lucida Console" panose="020B0609040504020204" pitchFamily="49" charset="0"/>
                <a:hlinkClick r:id="rId4"/>
              </a:rPr>
              <a:t>isolation par l’extérieure</a:t>
            </a:r>
            <a:r>
              <a:rPr lang="fr-FR" u="sng" dirty="0">
                <a:solidFill>
                  <a:srgbClr val="6D9F94"/>
                </a:solidFill>
                <a:latin typeface="Lucida Console" panose="020B0609040504020204" pitchFamily="49" charset="0"/>
              </a:rPr>
              <a:t> 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qui dans certains cas peut s’avérer être la seule qui puisse être faite. …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&lt;/p&gt;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&lt;h2&gt;</a:t>
            </a:r>
            <a:r>
              <a:rPr lang="fr-FR" b="1" dirty="0">
                <a:solidFill>
                  <a:srgbClr val="6D9F94"/>
                </a:solidFill>
                <a:latin typeface="Lucida Console" panose="020B0609040504020204" pitchFamily="49" charset="0"/>
              </a:rPr>
              <a:t>Sujets similaires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&lt;/h2&gt;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</a:t>
            </a:r>
            <a:r>
              <a:rPr lang="fr-FR" b="1" dirty="0" err="1">
                <a:solidFill>
                  <a:srgbClr val="C8B463"/>
                </a:solidFill>
                <a:latin typeface="Lucida Console" panose="020B0609040504020204" pitchFamily="49" charset="0"/>
              </a:rPr>
              <a:t>ul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&gt;</a:t>
            </a:r>
          </a:p>
          <a:p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    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&lt;li&gt;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Page sœur 1 (même niveau, même silo)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&lt;/li&gt;</a:t>
            </a:r>
          </a:p>
          <a:p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    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&lt;li&gt;</a:t>
            </a:r>
            <a:r>
              <a:rPr lang="fr-FR" dirty="0">
                <a:solidFill>
                  <a:srgbClr val="6D9F94"/>
                </a:solidFill>
                <a:latin typeface="Lucida Console" panose="020B0609040504020204" pitchFamily="49" charset="0"/>
              </a:rPr>
              <a:t>Page sœur 2 (même niveau, même silo)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&lt;/li&gt;</a:t>
            </a:r>
          </a:p>
          <a:p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&lt;/</a:t>
            </a:r>
            <a:r>
              <a:rPr lang="fr-FR" b="1" dirty="0" err="1">
                <a:solidFill>
                  <a:srgbClr val="C8B463"/>
                </a:solidFill>
                <a:latin typeface="Lucida Console" panose="020B0609040504020204" pitchFamily="49" charset="0"/>
              </a:rPr>
              <a:t>ul</a:t>
            </a:r>
            <a:r>
              <a:rPr lang="fr-FR" b="1" dirty="0">
                <a:solidFill>
                  <a:srgbClr val="C8B463"/>
                </a:solidFill>
                <a:latin typeface="Lucida Console" panose="020B0609040504020204" pitchFamily="49" charset="0"/>
              </a:rPr>
              <a:t>&gt;</a:t>
            </a: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Niveau on page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7889132" y="1060312"/>
            <a:ext cx="3841107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b="1" dirty="0"/>
              <a:t>Triplette du bourrin or not ?</a:t>
            </a:r>
          </a:p>
          <a:p>
            <a:r>
              <a:rPr lang="fr-FR" b="1" dirty="0"/>
              <a:t>Liens sortants ?</a:t>
            </a:r>
          </a:p>
          <a:p>
            <a:r>
              <a:rPr lang="fr-FR" b="1" dirty="0"/>
              <a:t>Si pas de page fille ?</a:t>
            </a:r>
          </a:p>
          <a:p>
            <a:endParaRPr lang="fr-FR" b="1" dirty="0"/>
          </a:p>
          <a:p>
            <a:r>
              <a:rPr lang="fr-FR" b="1" dirty="0"/>
              <a:t>Conseil de rédaction :</a:t>
            </a:r>
          </a:p>
          <a:p>
            <a:r>
              <a:rPr lang="fr-FR" dirty="0"/>
              <a:t>Partir des pages filles et écrire le paragraphe de rattachement dans la page parent.</a:t>
            </a:r>
          </a:p>
          <a:p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87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A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pagerank</a:t>
            </a:r>
            <a:endParaRPr lang="en-US" sz="40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Notions de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statistique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Intention et personas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Conclusion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2632174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Influence d’un cocon sur le </a:t>
            </a:r>
            <a:r>
              <a:rPr lang="fr-FR" dirty="0" err="1">
                <a:latin typeface="Eras Bold ITC" panose="020B0907030504020204" pitchFamily="34" charset="0"/>
              </a:rPr>
              <a:t>pagerank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pagerank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671" y="858057"/>
            <a:ext cx="4940593" cy="4613783"/>
          </a:xfrm>
          <a:prstGeom prst="rect">
            <a:avLst/>
          </a:prstGeom>
        </p:spPr>
      </p:pic>
      <p:cxnSp>
        <p:nvCxnSpPr>
          <p:cNvPr id="4" name="Connecteur droit avec flèche 3"/>
          <p:cNvCxnSpPr/>
          <p:nvPr/>
        </p:nvCxnSpPr>
        <p:spPr>
          <a:xfrm flipV="1">
            <a:off x="6315740" y="4114800"/>
            <a:ext cx="2264734" cy="40403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8961669" y="5642971"/>
            <a:ext cx="282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Cocon.se (Bêta)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313627" y="1867258"/>
            <a:ext cx="53344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latin typeface="Eras Bold ITC" panose="020B0907030504020204" pitchFamily="34" charset="0"/>
              </a:rPr>
              <a:t>Le cocon c’est aussi du </a:t>
            </a:r>
            <a:r>
              <a:rPr lang="fr-FR" sz="4400" b="1" dirty="0" err="1">
                <a:latin typeface="Eras Bold ITC" panose="020B0907030504020204" pitchFamily="34" charset="0"/>
              </a:rPr>
              <a:t>Pagerank</a:t>
            </a:r>
            <a:endParaRPr lang="fr-FR" sz="4400" b="1" dirty="0">
              <a:latin typeface="Eras Bold ITC" panose="020B0907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62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Influence d’un cocon sur le </a:t>
            </a:r>
            <a:r>
              <a:rPr lang="fr-FR" dirty="0" err="1">
                <a:latin typeface="Eras Bold ITC" panose="020B0907030504020204" pitchFamily="34" charset="0"/>
              </a:rPr>
              <a:t>pagerank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pagerank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572" y="685937"/>
            <a:ext cx="5408428" cy="5573319"/>
          </a:xfrm>
          <a:prstGeom prst="rect">
            <a:avLst/>
          </a:prstGeom>
        </p:spPr>
      </p:pic>
      <p:cxnSp>
        <p:nvCxnSpPr>
          <p:cNvPr id="13" name="Connecteur droit avec flèche 12"/>
          <p:cNvCxnSpPr/>
          <p:nvPr/>
        </p:nvCxnSpPr>
        <p:spPr>
          <a:xfrm flipV="1">
            <a:off x="6315740" y="4114800"/>
            <a:ext cx="2264734" cy="40403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8961669" y="5642971"/>
            <a:ext cx="282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Cocon.se (Bêta)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13627" y="1867258"/>
            <a:ext cx="53344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latin typeface="Eras Bold ITC" panose="020B0907030504020204" pitchFamily="34" charset="0"/>
              </a:rPr>
              <a:t>Le cocon c’est aussi du </a:t>
            </a:r>
            <a:r>
              <a:rPr lang="fr-FR" sz="4400" b="1" dirty="0" err="1">
                <a:latin typeface="Eras Bold ITC" panose="020B0907030504020204" pitchFamily="34" charset="0"/>
              </a:rPr>
              <a:t>Pagerank</a:t>
            </a:r>
            <a:endParaRPr lang="fr-FR" sz="4400" b="1" dirty="0">
              <a:latin typeface="Eras Bold ITC" panose="020B0907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414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8751837" cy="671209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Qui suis-je ?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838199" y="829995"/>
            <a:ext cx="10951723" cy="5274637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576"/>
              </a:spcBef>
              <a:buClr>
                <a:srgbClr val="00A3D4"/>
              </a:buClr>
            </a:pPr>
            <a:r>
              <a:rPr lang="fr-FR" sz="6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Frédérik Bobet</a:t>
            </a:r>
            <a:br>
              <a:rPr lang="fr-FR" sz="6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fr-FR" sz="3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Consultant SEO indépendant &amp; Stratégie Web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Formation en science physique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Apprentissage en autodidacte depuis 1999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Professionnel du web depuis 2003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+mn-ea"/>
                <a:cs typeface="+mn-cs"/>
              </a:rPr>
              <a:t>Développeur Web de 2006 à 2010 (Back + Front)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</a:rPr>
              <a:t>Responsable </a:t>
            </a: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SEO de 2010 à 2014 (600 sites)</a:t>
            </a:r>
          </a:p>
          <a:p>
            <a:pPr marL="342900" indent="-342900">
              <a:spcBef>
                <a:spcPts val="576"/>
              </a:spcBef>
              <a:buClr>
                <a:srgbClr val="00A3D4"/>
              </a:buClr>
              <a:buFont typeface="Wingdings" panose="05000000000000000000" pitchFamily="2" charset="2"/>
              <a:buChar char="q"/>
            </a:pPr>
            <a:r>
              <a:rPr lang="fr-FR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</a:rPr>
              <a:t>Depuis 2014</a:t>
            </a:r>
          </a:p>
          <a:p>
            <a:pPr>
              <a:spcBef>
                <a:spcPts val="576"/>
              </a:spcBef>
            </a:pPr>
            <a:r>
              <a:rPr lang="fr-FR" sz="2300" b="1" i="0" dirty="0">
                <a:solidFill>
                  <a:srgbClr val="00A3D4"/>
                </a:solidFill>
                <a:latin typeface="Segoe UI"/>
              </a:rPr>
              <a:t>                  </a:t>
            </a:r>
            <a:r>
              <a:rPr lang="fr-FR" sz="2300" b="1" i="0" dirty="0">
                <a:solidFill>
                  <a:srgbClr val="00A3D4"/>
                </a:solidFill>
                <a:latin typeface="Segoe UI"/>
                <a:hlinkClick r:id="rId2"/>
              </a:rPr>
              <a:t>http://www.trikaya.fr</a:t>
            </a:r>
            <a:endParaRPr lang="fr-FR" sz="2300" b="1" i="0" dirty="0">
              <a:solidFill>
                <a:srgbClr val="00A3D4"/>
              </a:solidFill>
              <a:latin typeface="Segoe UI"/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Accolade fermante 4"/>
          <p:cNvSpPr/>
          <p:nvPr/>
        </p:nvSpPr>
        <p:spPr>
          <a:xfrm>
            <a:off x="5307605" y="3652954"/>
            <a:ext cx="45719" cy="102870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5564372" y="3982638"/>
            <a:ext cx="129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Apicius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5044282"/>
            <a:ext cx="834200" cy="8342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752" y="842388"/>
            <a:ext cx="4305569" cy="503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12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A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pagerank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Notions de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statistique</a:t>
            </a:r>
            <a:endParaRPr lang="en-US" sz="40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Intention et personas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Conclusion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3352019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1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Qu’est ce qu’un moteur de recherche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Notions de sémantique statistique</a:t>
            </a:r>
          </a:p>
        </p:txBody>
      </p:sp>
      <p:pic>
        <p:nvPicPr>
          <p:cNvPr id="10242" name="Picture 2" descr="http://dmediamom.com/wp-content/uploads/2014/02/GoogleCalcula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62" y="1105807"/>
            <a:ext cx="7539546" cy="511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47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TF.IDF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Notions de sémantique statistique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497" y="1105807"/>
            <a:ext cx="9339024" cy="515761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51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91346"/>
            <a:ext cx="12192000" cy="557605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http://blog.datumbox.com/wp-content/uploads/2014/04/cluster-analys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" y="691345"/>
            <a:ext cx="12192000" cy="831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9237" y="6267401"/>
            <a:ext cx="123444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 err="1">
                <a:latin typeface="Eras Bold ITC" panose="020B0907030504020204" pitchFamily="34" charset="0"/>
              </a:rPr>
              <a:t>Clusterisation</a:t>
            </a:r>
            <a:r>
              <a:rPr lang="fr-FR" dirty="0">
                <a:latin typeface="Eras Bold ITC" panose="020B0907030504020204" pitchFamily="34" charset="0"/>
              </a:rPr>
              <a:t> et glissement sémantique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3" y="6268047"/>
            <a:ext cx="594577" cy="594577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56834" y="6426835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744635" y="2678545"/>
            <a:ext cx="3041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Eras Bold ITC" panose="020B0907030504020204" pitchFamily="34" charset="0"/>
              </a:rPr>
              <a:t>Tourisme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832890" y="3479373"/>
            <a:ext cx="3041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Eras Bold ITC" panose="020B0907030504020204" pitchFamily="34" charset="0"/>
              </a:rPr>
              <a:t>Barcelone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307726" y="5466573"/>
            <a:ext cx="3041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Eras Bold ITC" panose="020B0907030504020204" pitchFamily="34" charset="0"/>
              </a:rPr>
              <a:t>Hôtel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9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9237" y="6267401"/>
            <a:ext cx="123444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Topic Sensitive </a:t>
            </a:r>
            <a:r>
              <a:rPr lang="fr-FR" dirty="0" err="1">
                <a:latin typeface="Eras Bold ITC" panose="020B0907030504020204" pitchFamily="34" charset="0"/>
              </a:rPr>
              <a:t>Pagerank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3" y="6268047"/>
            <a:ext cx="594577" cy="594577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56834" y="6426835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4294" y="2076562"/>
            <a:ext cx="8714286" cy="179047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824294" y="4025826"/>
            <a:ext cx="8761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Source : </a:t>
            </a:r>
            <a:r>
              <a:rPr lang="fr-FR" b="1" dirty="0" err="1"/>
              <a:t>MajesticSEO</a:t>
            </a:r>
            <a:endParaRPr lang="fr-FR" b="1" dirty="0"/>
          </a:p>
        </p:txBody>
      </p:sp>
      <p:pic>
        <p:nvPicPr>
          <p:cNvPr id="9218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73" y="4774018"/>
            <a:ext cx="951121" cy="95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399086" y="5146613"/>
            <a:ext cx="9139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Google n’a probablement pas le même découpage…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822746" y="1377669"/>
            <a:ext cx="709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Architecture </a:t>
            </a:r>
            <a:r>
              <a:rPr lang="fr-FR" sz="2400" b="1" dirty="0" err="1"/>
              <a:t>Dmoz</a:t>
            </a:r>
            <a:r>
              <a:rPr lang="fr-FR" sz="2400" b="1" dirty="0"/>
              <a:t> comme point de départ</a:t>
            </a:r>
          </a:p>
        </p:txBody>
      </p:sp>
    </p:spTree>
    <p:extLst>
      <p:ext uri="{BB962C8B-B14F-4D97-AF65-F5344CB8AC3E}">
        <p14:creationId xmlns:p14="http://schemas.microsoft.com/office/powerpoint/2010/main" val="3755822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A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pagerank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Notions de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statistique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Intention et personas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Conclusion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405241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753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Du mot clé à l’achat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Intentions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personas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681" y="815804"/>
            <a:ext cx="5523809" cy="544761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13627" y="1867258"/>
            <a:ext cx="53344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latin typeface="Eras Bold ITC" panose="020B0907030504020204" pitchFamily="34" charset="0"/>
              </a:rPr>
              <a:t>Soyez présent et actif à chaque étape de la démarche d’achat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71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Du mot clé à l’achat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Intentions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personas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431612046"/>
              </p:ext>
            </p:extLst>
          </p:nvPr>
        </p:nvGraphicFramePr>
        <p:xfrm>
          <a:off x="604434" y="1219099"/>
          <a:ext cx="11062049" cy="4819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19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Landing page appropriée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Intentions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personas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567071785"/>
              </p:ext>
            </p:extLst>
          </p:nvPr>
        </p:nvGraphicFramePr>
        <p:xfrm>
          <a:off x="46182" y="1271956"/>
          <a:ext cx="12099636" cy="2182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450941392"/>
              </p:ext>
            </p:extLst>
          </p:nvPr>
        </p:nvGraphicFramePr>
        <p:xfrm>
          <a:off x="85913" y="3796145"/>
          <a:ext cx="12059905" cy="1653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" name="Imag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91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Exemple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Intentions et </a:t>
            </a:r>
            <a:r>
              <a:rPr lang="fr-FR" dirty="0" err="1">
                <a:solidFill>
                  <a:srgbClr val="A4A9A8"/>
                </a:solidFill>
                <a:latin typeface="Eras Bold ITC" panose="020B0907030504020204" pitchFamily="34" charset="0"/>
              </a:rPr>
              <a:t>personas</a:t>
            </a:r>
            <a:endParaRPr lang="fr-FR" dirty="0">
              <a:solidFill>
                <a:srgbClr val="A4A9A8"/>
              </a:solidFill>
              <a:latin typeface="Eras Bold ITC" panose="020B0907030504020204" pitchFamily="34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1865589" y="1279589"/>
            <a:ext cx="4752657" cy="4752657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526789" y="1812046"/>
            <a:ext cx="3423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latin typeface="Eras Bold ITC" panose="020B0907030504020204" pitchFamily="34" charset="0"/>
                <a:ea typeface="+mj-ea"/>
                <a:cs typeface="+mj-cs"/>
              </a:rPr>
              <a:t>Lutter contre la fatigue professionnelle </a:t>
            </a:r>
          </a:p>
        </p:txBody>
      </p:sp>
      <p:sp>
        <p:nvSpPr>
          <p:cNvPr id="14" name="Ellipse 13"/>
          <p:cNvSpPr/>
          <p:nvPr/>
        </p:nvSpPr>
        <p:spPr>
          <a:xfrm>
            <a:off x="5512803" y="1291489"/>
            <a:ext cx="4752657" cy="4752657"/>
          </a:xfrm>
          <a:prstGeom prst="ellipse">
            <a:avLst/>
          </a:prstGeom>
          <a:solidFill>
            <a:schemeClr val="accent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6786041" y="1812046"/>
            <a:ext cx="2604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dirty="0">
                <a:solidFill>
                  <a:schemeClr val="bg1"/>
                </a:solidFill>
                <a:latin typeface="Eras Bold ITC" panose="020B0907030504020204" pitchFamily="34" charset="0"/>
                <a:ea typeface="+mj-ea"/>
                <a:cs typeface="+mj-cs"/>
              </a:rPr>
              <a:t>Prévenir le burnout</a:t>
            </a:r>
          </a:p>
        </p:txBody>
      </p:sp>
      <p:sp>
        <p:nvSpPr>
          <p:cNvPr id="15" name="ZoneTexte 14"/>
          <p:cNvSpPr txBox="1"/>
          <p:nvPr/>
        </p:nvSpPr>
        <p:spPr>
          <a:xfrm rot="16200000">
            <a:off x="5017705" y="3363529"/>
            <a:ext cx="1973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  <a:latin typeface="Eras Bold ITC" panose="020B0907030504020204" pitchFamily="34" charset="0"/>
                <a:ea typeface="+mj-ea"/>
                <a:cs typeface="+mj-cs"/>
              </a:rPr>
              <a:t>Burnout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64637" y="1327239"/>
            <a:ext cx="197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D7D31"/>
                </a:solidFill>
              </a:rPr>
              <a:t>Traitement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64637" y="2170600"/>
            <a:ext cx="197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D7D31"/>
                </a:solidFill>
              </a:rPr>
              <a:t>Conseils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64637" y="3024715"/>
            <a:ext cx="197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D7D31"/>
                </a:solidFill>
              </a:rPr>
              <a:t>Soutien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64636" y="3868846"/>
            <a:ext cx="197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D7D31"/>
                </a:solidFill>
              </a:rPr>
              <a:t>Aide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64636" y="4652253"/>
            <a:ext cx="197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ED7D31"/>
                </a:solidFill>
              </a:rPr>
              <a:t>Compréhension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164637" y="5495480"/>
            <a:ext cx="1977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ED7D31"/>
                </a:solidFill>
              </a:rPr>
              <a:t>Solution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10676520" y="3050314"/>
            <a:ext cx="151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87B6E0"/>
                </a:solidFill>
              </a:rPr>
              <a:t>Précautions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10676520" y="1327239"/>
            <a:ext cx="151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87B6E0"/>
                </a:solidFill>
              </a:rPr>
              <a:t>Contexte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10676520" y="2170600"/>
            <a:ext cx="151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87B6E0"/>
                </a:solidFill>
              </a:rPr>
              <a:t>Précisions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0721890" y="3863381"/>
            <a:ext cx="151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87B6E0"/>
                </a:solidFill>
              </a:rPr>
              <a:t>Guide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10676520" y="4652253"/>
            <a:ext cx="151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87B6E0"/>
                </a:solidFill>
              </a:rPr>
              <a:t>Symptômes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0119978" y="5495480"/>
            <a:ext cx="2117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>
                <a:solidFill>
                  <a:srgbClr val="87B6E0"/>
                </a:solidFill>
              </a:rPr>
              <a:t>Solution</a:t>
            </a:r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9456234" y="1483755"/>
            <a:ext cx="1527717" cy="936788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flipV="1">
            <a:off x="9846527" y="2350655"/>
            <a:ext cx="1037063" cy="384831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>
            <a:endCxn id="22" idx="1"/>
          </p:cNvCxnSpPr>
          <p:nvPr/>
        </p:nvCxnSpPr>
        <p:spPr>
          <a:xfrm flipV="1">
            <a:off x="10192719" y="3234980"/>
            <a:ext cx="483801" cy="51199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10220092" y="3878830"/>
            <a:ext cx="1184944" cy="173819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/>
          <p:nvPr/>
        </p:nvCxnSpPr>
        <p:spPr>
          <a:xfrm>
            <a:off x="9634654" y="4425702"/>
            <a:ext cx="1150024" cy="381771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/>
          <p:cNvCxnSpPr/>
          <p:nvPr/>
        </p:nvCxnSpPr>
        <p:spPr>
          <a:xfrm>
            <a:off x="9634654" y="5021585"/>
            <a:ext cx="791736" cy="598630"/>
          </a:xfrm>
          <a:prstGeom prst="straightConnector1">
            <a:avLst/>
          </a:prstGeom>
          <a:ln w="57150">
            <a:solidFill>
              <a:srgbClr val="87B6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/>
          <p:nvPr/>
        </p:nvCxnSpPr>
        <p:spPr>
          <a:xfrm flipH="1" flipV="1">
            <a:off x="1494264" y="1532589"/>
            <a:ext cx="1014760" cy="820318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avec flèche 52"/>
          <p:cNvCxnSpPr/>
          <p:nvPr/>
        </p:nvCxnSpPr>
        <p:spPr>
          <a:xfrm flipH="1" flipV="1">
            <a:off x="1244608" y="2364785"/>
            <a:ext cx="897675" cy="476762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/>
          <p:nvPr/>
        </p:nvCxnSpPr>
        <p:spPr>
          <a:xfrm flipH="1" flipV="1">
            <a:off x="1171366" y="3202254"/>
            <a:ext cx="781690" cy="124076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 flipH="1">
            <a:off x="841376" y="3797234"/>
            <a:ext cx="1300907" cy="249151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2011071" y="4594375"/>
            <a:ext cx="536463" cy="285664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/>
          <p:nvPr/>
        </p:nvCxnSpPr>
        <p:spPr>
          <a:xfrm flipH="1">
            <a:off x="1974520" y="5079463"/>
            <a:ext cx="653088" cy="625493"/>
          </a:xfrm>
          <a:prstGeom prst="straightConnector1">
            <a:avLst/>
          </a:prstGeom>
          <a:ln w="57150">
            <a:solidFill>
              <a:srgbClr val="ED7D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espei.com/wp-content/uploads/2013/05/equipmentprotection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663" y="3260580"/>
            <a:ext cx="2272251" cy="227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ekladata.com/je0-xp5cAmVWNdd1qmCyzuWKMo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205" y="3549080"/>
            <a:ext cx="3004926" cy="206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Image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4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A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pagerank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Notions de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statistique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Intention et personas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Conclusion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182477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54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91346"/>
            <a:ext cx="12192000" cy="6474013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Landing page appropriée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262777"/>
            <a:ext cx="123444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76" y="6263423"/>
            <a:ext cx="594577" cy="594577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47597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53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42" y="708833"/>
            <a:ext cx="6612672" cy="6149167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Outils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262777"/>
            <a:ext cx="12344400" cy="59522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76" y="6263423"/>
            <a:ext cx="594577" cy="594577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47597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-1" y="780585"/>
            <a:ext cx="4783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answerthepublic.com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30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A3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 d’un site web et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pagerank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Notions de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statistique</a:t>
            </a:r>
            <a:endParaRPr lang="en-US" sz="24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Eras Bold ITC" panose="020B0907030504020204" pitchFamily="34" charset="0"/>
              </a:rPr>
              <a:t>Intentions et personas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Conclusion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4888999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20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Back to Basics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Conclusion</a:t>
            </a:r>
          </a:p>
        </p:txBody>
      </p:sp>
      <p:pic>
        <p:nvPicPr>
          <p:cNvPr id="4098" name="Picture 2" descr="http://gbcmason.org/cms-assets/images/262086.backtobasicstn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8291"/>
            <a:ext cx="12191999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9266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Résultats : orion-menuiseries.com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Conclusion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948" y="690661"/>
            <a:ext cx="7151397" cy="342057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0970" y="1550861"/>
            <a:ext cx="4532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Début de la mise en place 07/06/2015 </a:t>
            </a:r>
          </a:p>
          <a:p>
            <a:r>
              <a:rPr lang="fr-FR" sz="2400" b="1" dirty="0"/>
              <a:t>travail rubrique par rubrique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488" y="4111232"/>
            <a:ext cx="9742857" cy="188571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792588" y="3636335"/>
            <a:ext cx="170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Yooda</a:t>
            </a:r>
            <a:r>
              <a:rPr lang="fr-FR" b="1" dirty="0"/>
              <a:t> Insight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9792588" y="5711311"/>
            <a:ext cx="170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Semrush</a:t>
            </a:r>
            <a:endParaRPr lang="fr-FR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8123049" y="1597028"/>
            <a:ext cx="1339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solidFill>
                  <a:srgbClr val="FF0000"/>
                </a:solidFill>
              </a:rPr>
              <a:t>x2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6329917" y="4685249"/>
            <a:ext cx="212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solidFill>
                  <a:srgbClr val="FF0000"/>
                </a:solidFill>
              </a:rPr>
              <a:t>X1,5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23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Résultats : orion-menuiseries.com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Conclusion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809" y="1343285"/>
            <a:ext cx="8752381" cy="4171429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569842" y="4933508"/>
            <a:ext cx="170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Yooda</a:t>
            </a:r>
            <a:r>
              <a:rPr lang="fr-FR" b="1" dirty="0"/>
              <a:t> Insight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6095999" y="2461538"/>
            <a:ext cx="1339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solidFill>
                  <a:srgbClr val="FF0000"/>
                </a:solidFill>
              </a:rPr>
              <a:t>x2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651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Résultats : orion-menuiseries.com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Conclusion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62" y="1105807"/>
            <a:ext cx="10522675" cy="4994681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819552" y="3269612"/>
            <a:ext cx="1339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solidFill>
                  <a:srgbClr val="FF0000"/>
                </a:solidFill>
              </a:rPr>
              <a:t>x2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73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Résultats : orion-menuiseries.com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Conclusion</a:t>
            </a:r>
          </a:p>
        </p:txBody>
      </p:sp>
      <p:pic>
        <p:nvPicPr>
          <p:cNvPr id="6148" name="Picture 4" descr="https://i.ytimg.com/vi/db567xTWx0I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32"/>
            <a:ext cx="12213924" cy="687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8845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amhua.com/wp-content/uploads/2014/09/steve-jobs-iphone-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280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nterdiction 3"/>
          <p:cNvSpPr/>
          <p:nvPr/>
        </p:nvSpPr>
        <p:spPr>
          <a:xfrm>
            <a:off x="2975493" y="308493"/>
            <a:ext cx="6241013" cy="6241013"/>
          </a:xfrm>
          <a:prstGeom prst="noSmoking">
            <a:avLst/>
          </a:prstGeom>
          <a:solidFill>
            <a:srgbClr val="C91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iles.hostgator.co.in/hostgator237261/image/einstein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Interdiction 9"/>
          <p:cNvSpPr/>
          <p:nvPr/>
        </p:nvSpPr>
        <p:spPr>
          <a:xfrm>
            <a:off x="2975493" y="308493"/>
            <a:ext cx="6241013" cy="6241013"/>
          </a:xfrm>
          <a:prstGeom prst="noSmoking">
            <a:avLst/>
          </a:prstGeom>
          <a:solidFill>
            <a:srgbClr val="C91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25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Recherche</a:t>
            </a:r>
            <a:r>
              <a:rPr lang="en-US" sz="3200" dirty="0">
                <a:solidFill>
                  <a:schemeClr val="bg1"/>
                </a:solidFill>
                <a:latin typeface="Eras Bold ITC" panose="020B0907030504020204" pitchFamily="34" charset="0"/>
              </a:rPr>
              <a:t> de mots </a:t>
            </a:r>
            <a:r>
              <a:rPr lang="en-US" sz="3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clés</a:t>
            </a:r>
            <a:endParaRPr lang="en-US" sz="3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Mindmapping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On-page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182477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1021034" y="2768907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571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Je vous vois venir !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94422708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8" name="Picture 6" descr="https://upload.wikimedia.org/wikipedia/commons/thumb/5/5e/Progress_70.svg/514px-Progress_70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017" y="4427038"/>
            <a:ext cx="2002834" cy="51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upload.wikimedia.org/wikipedia/commons/thumb/5/5e/Progress_70.svg/514px-Progress_70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83" y="4427038"/>
            <a:ext cx="2002834" cy="51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clipartbest.com/cliparts/4c9/9o6/4c99o6nc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94" y="2662606"/>
            <a:ext cx="2385606" cy="113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www.clipartbest.com/cliparts/4c9/9o6/4c99o6nc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197" y="2706398"/>
            <a:ext cx="2385606" cy="113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www.clipartbest.com/cliparts/4c9/9o6/4c99o6nc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631" y="2720580"/>
            <a:ext cx="2385606" cy="113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MERCI !!! Place aux questions !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357" y="1002824"/>
            <a:ext cx="8899641" cy="510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75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La recherche de mots clés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e contenu 2"/>
          <p:cNvSpPr>
            <a:spLocks noGrp="1"/>
          </p:cNvSpPr>
          <p:nvPr>
            <p:ph idx="1"/>
          </p:nvPr>
        </p:nvSpPr>
        <p:spPr>
          <a:xfrm>
            <a:off x="297713" y="1105808"/>
            <a:ext cx="11492210" cy="4998826"/>
          </a:xfrm>
        </p:spPr>
        <p:txBody>
          <a:bodyPr>
            <a:norm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Volume </a:t>
            </a:r>
            <a:r>
              <a:rPr lang="en-US" sz="2400" b="1" dirty="0" err="1">
                <a:solidFill>
                  <a:schemeClr val="tx1"/>
                </a:solidFill>
              </a:rPr>
              <a:t>recherches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mensuelles</a:t>
            </a:r>
            <a:endParaRPr lang="en-US" sz="2400" b="1" dirty="0">
              <a:solidFill>
                <a:schemeClr val="tx1"/>
              </a:solidFill>
            </a:endParaRPr>
          </a:p>
          <a:p>
            <a:pPr algn="l" defTabSz="914400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Concurrence </a:t>
            </a:r>
            <a:r>
              <a:rPr lang="en-US" sz="2400" b="1" dirty="0" err="1">
                <a:solidFill>
                  <a:schemeClr val="tx1"/>
                </a:solidFill>
              </a:rPr>
              <a:t>Adwords</a:t>
            </a:r>
            <a:endParaRPr lang="en-US" sz="2400" b="1" dirty="0">
              <a:solidFill>
                <a:schemeClr val="tx1"/>
              </a:solidFill>
            </a:endParaRPr>
          </a:p>
          <a:p>
            <a:pPr algn="l" defTabSz="914400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CPC première page</a:t>
            </a:r>
          </a:p>
          <a:p>
            <a:pPr algn="l" defTabSz="914400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Concurrence </a:t>
            </a:r>
            <a:r>
              <a:rPr lang="en-US" sz="2400" b="1" dirty="0" err="1">
                <a:solidFill>
                  <a:schemeClr val="tx1"/>
                </a:solidFill>
              </a:rPr>
              <a:t>naturelle</a:t>
            </a:r>
            <a:r>
              <a:rPr lang="en-US" sz="2400" b="1" dirty="0">
                <a:solidFill>
                  <a:schemeClr val="tx1"/>
                </a:solidFill>
              </a:rPr>
              <a:t> (</a:t>
            </a:r>
            <a:r>
              <a:rPr lang="en-US" sz="2400" b="1" dirty="0" err="1">
                <a:solidFill>
                  <a:schemeClr val="tx1"/>
                </a:solidFill>
              </a:rPr>
              <a:t>allintitle</a:t>
            </a:r>
            <a:r>
              <a:rPr lang="en-US" sz="2400" b="1" dirty="0">
                <a:solidFill>
                  <a:schemeClr val="tx1"/>
                </a:solidFill>
              </a:rPr>
              <a:t>)</a:t>
            </a:r>
          </a:p>
          <a:p>
            <a:pPr algn="l" defTabSz="914400">
              <a:lnSpc>
                <a:spcPct val="150000"/>
              </a:lnSpc>
              <a:spcBef>
                <a:spcPts val="0"/>
              </a:spcBef>
            </a:pPr>
            <a:r>
              <a:rPr lang="en-US" sz="2400" b="1" dirty="0" err="1">
                <a:solidFill>
                  <a:schemeClr val="tx1"/>
                </a:solidFill>
              </a:rPr>
              <a:t>Intérêt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Adwords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1400" b="1" dirty="0">
                <a:solidFill>
                  <a:schemeClr val="tx1"/>
                </a:solidFill>
              </a:rPr>
              <a:t>(Concurrence </a:t>
            </a:r>
            <a:r>
              <a:rPr lang="en-US" sz="1400" b="1" dirty="0" err="1">
                <a:solidFill>
                  <a:schemeClr val="tx1"/>
                </a:solidFill>
              </a:rPr>
              <a:t>Adwords</a:t>
            </a:r>
            <a:r>
              <a:rPr lang="en-US" sz="1400" b="1" dirty="0">
                <a:solidFill>
                  <a:schemeClr val="tx1"/>
                </a:solidFill>
              </a:rPr>
              <a:t> x CPC)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302" y="1105807"/>
            <a:ext cx="6625698" cy="3267301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4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Diagramme 11"/>
          <p:cNvGraphicFramePr/>
          <p:nvPr>
            <p:extLst>
              <p:ext uri="{D42A27DB-BD31-4B8C-83A1-F6EECF244321}">
                <p14:modId xmlns:p14="http://schemas.microsoft.com/office/powerpoint/2010/main" val="3588741993"/>
              </p:ext>
            </p:extLst>
          </p:nvPr>
        </p:nvGraphicFramePr>
        <p:xfrm>
          <a:off x="2313531" y="1105807"/>
          <a:ext cx="7564937" cy="5157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Typologie de mots clés et intention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74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Outils gratuits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723" y="1418250"/>
            <a:ext cx="5419227" cy="112811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636" y="2834851"/>
            <a:ext cx="4314286" cy="228571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834" y="4696420"/>
            <a:ext cx="2114286" cy="619048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3576085" y="5894089"/>
            <a:ext cx="2551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Answerthepublic.com</a:t>
            </a:r>
          </a:p>
        </p:txBody>
      </p:sp>
      <p:pic>
        <p:nvPicPr>
          <p:cNvPr id="4098" name="Picture 2" descr="http://t3.rbxcdn.com/c9553a9ef111d61bea77f3cb916ebbd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4" y="1067774"/>
            <a:ext cx="3621183" cy="3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8240" y="3147417"/>
            <a:ext cx="3561260" cy="275806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20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604434" y="0"/>
            <a:ext cx="11185488" cy="645166"/>
          </a:xfrm>
        </p:spPr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fr-FR" dirty="0">
                <a:latin typeface="Eras Bold ITC" panose="020B0907030504020204" pitchFamily="34" charset="0"/>
              </a:rPr>
              <a:t>Outils payants</a:t>
            </a:r>
            <a:endParaRPr lang="fr-FR" sz="3600" b="0" i="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4162" y="690661"/>
            <a:ext cx="7274970" cy="36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A4A9A8"/>
                </a:solidFill>
                <a:latin typeface="Eras Bold ITC" panose="020B0907030504020204" pitchFamily="34" charset="0"/>
              </a:rPr>
              <a:t>Cocon sémantique : qu’est-ce que c’est ?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01" y="1221868"/>
            <a:ext cx="6564790" cy="375742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986" y="4078745"/>
            <a:ext cx="7337285" cy="205418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8362" y="1051184"/>
            <a:ext cx="2885714" cy="88571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1459" y="2345525"/>
            <a:ext cx="6308463" cy="1159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630" y="40771"/>
            <a:ext cx="1732143" cy="5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0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e contenu 2"/>
          <p:cNvSpPr>
            <a:spLocks noGrp="1"/>
          </p:cNvSpPr>
          <p:nvPr>
            <p:ph idx="1"/>
          </p:nvPr>
        </p:nvSpPr>
        <p:spPr>
          <a:xfrm>
            <a:off x="247651" y="762000"/>
            <a:ext cx="11542272" cy="5342633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Cocon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sémantique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: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qu’est-ce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que </a:t>
            </a:r>
            <a:r>
              <a:rPr lang="en-US" sz="40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c’est</a:t>
            </a:r>
            <a:r>
              <a:rPr lang="en-US" sz="4000" dirty="0">
                <a:solidFill>
                  <a:schemeClr val="bg1"/>
                </a:solidFill>
                <a:latin typeface="Eras Bold ITC" panose="020B0907030504020204" pitchFamily="34" charset="0"/>
              </a:rPr>
              <a:t> ?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Recherche</a:t>
            </a: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 de mots </a:t>
            </a:r>
            <a:r>
              <a:rPr lang="en-US" sz="2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clés</a:t>
            </a:r>
            <a:endParaRPr lang="en-US" sz="2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  <a:latin typeface="Eras Bold ITC" panose="020B0907030504020204" pitchFamily="34" charset="0"/>
              </a:rPr>
              <a:t>Mindmapping</a:t>
            </a:r>
            <a:endParaRPr lang="en-US" sz="3200" dirty="0">
              <a:solidFill>
                <a:schemeClr val="bg1"/>
              </a:solidFill>
              <a:latin typeface="Eras Bold ITC" panose="020B0907030504020204" pitchFamily="34" charset="0"/>
            </a:endParaRP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Structure</a:t>
            </a:r>
          </a:p>
          <a:p>
            <a:pPr marL="1028700" lvl="1" indent="-3429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  <a:latin typeface="Eras Bold ITC" panose="020B0907030504020204" pitchFamily="34" charset="0"/>
              </a:rPr>
              <a:t>On-page</a:t>
            </a:r>
          </a:p>
          <a:p>
            <a:pPr marL="0" indent="0" algn="l" defTabSz="914400">
              <a:lnSpc>
                <a:spcPct val="150000"/>
              </a:lnSpc>
              <a:spcBef>
                <a:spcPts val="0"/>
              </a:spcBef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3" y="6263423"/>
            <a:ext cx="594577" cy="594577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04434" y="6422211"/>
            <a:ext cx="3886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TRIKAYA Communication SAS 2016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0" y="626342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33375" y="1824773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1021034" y="3426834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4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lcome to PowerPoint_TP10292394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F32F9D54-2448-4C7F-9FAB-AABF5A5809E8}" vid="{ED01AA91-E390-4F90-ADFB-1D54080CC4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8DBC0A1-66E1-4B9D-88C2-9B3A32A214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1020</Words>
  <Application>Microsoft Office PowerPoint</Application>
  <PresentationFormat>Grand écran</PresentationFormat>
  <Paragraphs>243</Paragraphs>
  <Slides>41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9" baseType="lpstr">
      <vt:lpstr>Arial</vt:lpstr>
      <vt:lpstr>Calibri</vt:lpstr>
      <vt:lpstr>Eras Bold ITC</vt:lpstr>
      <vt:lpstr>Lucida Console</vt:lpstr>
      <vt:lpstr>Segoe UI</vt:lpstr>
      <vt:lpstr>Segoe UI Light</vt:lpstr>
      <vt:lpstr>Wingdings</vt:lpstr>
      <vt:lpstr>Welcome to PowerPoint_TP102923943</vt:lpstr>
      <vt:lpstr>Cocon sémantique Coup marketing ou révolution ?</vt:lpstr>
      <vt:lpstr>Qui suis-je ?</vt:lpstr>
      <vt:lpstr>Présentation PowerPoint</vt:lpstr>
      <vt:lpstr>Présentation PowerPoint</vt:lpstr>
      <vt:lpstr>La recherche de mots clés</vt:lpstr>
      <vt:lpstr>Typologie de mots clés et intention</vt:lpstr>
      <vt:lpstr>Outils gratuits</vt:lpstr>
      <vt:lpstr>Outils payants</vt:lpstr>
      <vt:lpstr>Présentation PowerPoint</vt:lpstr>
      <vt:lpstr>Structure macroscopique</vt:lpstr>
      <vt:lpstr>Présentation PowerPoint</vt:lpstr>
      <vt:lpstr>La brique de base</vt:lpstr>
      <vt:lpstr>La brique de base</vt:lpstr>
      <vt:lpstr>Par exemple : Mieux isoler sa maison</vt:lpstr>
      <vt:lpstr>Présentation PowerPoint</vt:lpstr>
      <vt:lpstr>Niveau on page</vt:lpstr>
      <vt:lpstr>Présentation PowerPoint</vt:lpstr>
      <vt:lpstr>Influence d’un cocon sur le pagerank</vt:lpstr>
      <vt:lpstr>Influence d’un cocon sur le pagerank</vt:lpstr>
      <vt:lpstr>Présentation PowerPoint</vt:lpstr>
      <vt:lpstr>Qu’est ce qu’un moteur de recherche</vt:lpstr>
      <vt:lpstr>TF.IDF</vt:lpstr>
      <vt:lpstr>Clusterisation et glissement sémantique</vt:lpstr>
      <vt:lpstr>Topic Sensitive Pagerank</vt:lpstr>
      <vt:lpstr>Présentation PowerPoint</vt:lpstr>
      <vt:lpstr>Du mot clé à l’achat</vt:lpstr>
      <vt:lpstr>Du mot clé à l’achat</vt:lpstr>
      <vt:lpstr>Landing page appropriée</vt:lpstr>
      <vt:lpstr>Exemple</vt:lpstr>
      <vt:lpstr>Landing page appropriée</vt:lpstr>
      <vt:lpstr>Outils</vt:lpstr>
      <vt:lpstr>Présentation PowerPoint</vt:lpstr>
      <vt:lpstr>Back to Basics</vt:lpstr>
      <vt:lpstr>Résultats : orion-menuiseries.com</vt:lpstr>
      <vt:lpstr>Résultats : orion-menuiseries.com</vt:lpstr>
      <vt:lpstr>Résultats : orion-menuiseries.com</vt:lpstr>
      <vt:lpstr>Résultats : orion-menuiseries.com</vt:lpstr>
      <vt:lpstr>Présentation PowerPoint</vt:lpstr>
      <vt:lpstr>Présentation PowerPoint</vt:lpstr>
      <vt:lpstr>Je vous vois venir !</vt:lpstr>
      <vt:lpstr>MERCI !!! Place aux questions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2014-11-17T07:00:32Z</dcterms:created>
  <dcterms:modified xsi:type="dcterms:W3CDTF">2022-04-22T06:48:08Z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TC029239449991</vt:lpwstr>
  </property>
</Properties>
</file>